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handoutMasterIdLst>
    <p:handoutMasterId r:id="rId28"/>
  </p:handoutMasterIdLst>
  <p:sldIdLst>
    <p:sldId id="284" r:id="rId2"/>
    <p:sldId id="27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70" r:id="rId14"/>
    <p:sldId id="275" r:id="rId15"/>
    <p:sldId id="264" r:id="rId16"/>
    <p:sldId id="271" r:id="rId17"/>
    <p:sldId id="272" r:id="rId18"/>
    <p:sldId id="273" r:id="rId19"/>
    <p:sldId id="274" r:id="rId20"/>
    <p:sldId id="281" r:id="rId21"/>
    <p:sldId id="279" r:id="rId22"/>
    <p:sldId id="280" r:id="rId23"/>
    <p:sldId id="278" r:id="rId24"/>
    <p:sldId id="282" r:id="rId25"/>
    <p:sldId id="268" r:id="rId26"/>
  </p:sldIdLst>
  <p:sldSz cx="9144000" cy="6858000" type="screen4x3"/>
  <p:notesSz cx="6761163" cy="99425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40338B-9C03-4727-8117-056C9B8F7F18}" type="doc">
      <dgm:prSet loTypeId="urn:microsoft.com/office/officeart/2005/8/layout/orgChart1" loCatId="hierarchy" qsTypeId="urn:microsoft.com/office/officeart/2005/8/quickstyle/simple4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B88CE379-F30C-4E7A-AE43-5DC672FD0B72}">
      <dgm:prSet phldrT="[텍스트]"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algn="ctr" latinLnBrk="1"/>
          <a:r>
            <a:rPr lang="ko-KR" altLang="en-US" sz="1800" b="0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천주교서울대교구 </a:t>
          </a:r>
          <a:r>
            <a:rPr lang="ko-KR" altLang="en-US" sz="1800" b="0" dirty="0" err="1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사회사목국</a:t>
          </a:r>
          <a:r>
            <a:rPr lang="ko-KR" altLang="en-US" sz="1800" b="0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교구장 대리</a:t>
          </a:r>
          <a:endParaRPr lang="ko-KR" altLang="en-US" sz="1800" b="0" dirty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ECD0FF2B-848E-4D2A-B98F-70B2599FA77F}" type="parTrans" cxnId="{A5030657-A214-46D0-BDB3-4A6CE9F37DC8}">
      <dgm:prSet/>
      <dgm:spPr/>
      <dgm:t>
        <a:bodyPr/>
        <a:lstStyle/>
        <a:p>
          <a:pPr latinLnBrk="1"/>
          <a:endParaRPr lang="ko-KR" altLang="en-US"/>
        </a:p>
      </dgm:t>
    </dgm:pt>
    <dgm:pt modelId="{251A0DAE-BDF8-4BCA-9011-EC17181CE5C4}" type="sibTrans" cxnId="{A5030657-A214-46D0-BDB3-4A6CE9F37DC8}">
      <dgm:prSet/>
      <dgm:spPr/>
      <dgm:t>
        <a:bodyPr/>
        <a:lstStyle/>
        <a:p>
          <a:pPr latinLnBrk="1"/>
          <a:endParaRPr lang="ko-KR" altLang="en-US"/>
        </a:p>
      </dgm:t>
    </dgm:pt>
    <dgm:pt modelId="{E23D697D-9180-4093-92A9-73CC2A85AED0}">
      <dgm:prSet phldrT="[텍스트]"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0" dirty="0" err="1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사회사목국</a:t>
          </a:r>
          <a:r>
            <a:rPr lang="ko-KR" altLang="en-US" sz="1800" b="0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국장</a:t>
          </a:r>
          <a:endParaRPr lang="ko-KR" altLang="en-US" sz="1800" b="0" dirty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8CC268FF-38F9-4D23-B3D9-E79CF123F1D3}" type="parTrans" cxnId="{BD946988-559F-496B-A3E9-7ABAE3C44FCA}">
      <dgm:prSet/>
      <dgm:spPr/>
      <dgm:t>
        <a:bodyPr/>
        <a:lstStyle/>
        <a:p>
          <a:pPr latinLnBrk="1"/>
          <a:endParaRPr lang="ko-KR" altLang="en-US"/>
        </a:p>
      </dgm:t>
    </dgm:pt>
    <dgm:pt modelId="{CB163DC0-6950-4BCD-A1A7-2A514C522E38}" type="sibTrans" cxnId="{BD946988-559F-496B-A3E9-7ABAE3C44FCA}">
      <dgm:prSet/>
      <dgm:spPr/>
      <dgm:t>
        <a:bodyPr/>
        <a:lstStyle/>
        <a:p>
          <a:pPr latinLnBrk="1"/>
          <a:endParaRPr lang="ko-KR" altLang="en-US"/>
        </a:p>
      </dgm:t>
    </dgm:pt>
    <dgm:pt modelId="{0A7FF175-9F11-4827-A4E6-D55F02B694D9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경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찰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목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CF9654F3-BC6F-46E8-9914-23BF0FC87C36}" type="parTrans" cxnId="{5DE754A3-0DF3-464B-899B-8C4BEB357C17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 b="0"/>
        </a:p>
      </dgm:t>
    </dgm:pt>
    <dgm:pt modelId="{7E1526BA-A051-4BD3-B470-D052A435613B}" type="sibTrans" cxnId="{5DE754A3-0DF3-464B-899B-8C4BEB357C17}">
      <dgm:prSet/>
      <dgm:spPr/>
      <dgm:t>
        <a:bodyPr/>
        <a:lstStyle/>
        <a:p>
          <a:pPr latinLnBrk="1"/>
          <a:endParaRPr lang="ko-KR" altLang="en-US"/>
        </a:p>
      </dgm:t>
    </dgm:pt>
    <dgm:pt modelId="{88834E02-51FC-46CF-879D-796FC65E774F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노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동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목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A159A85A-BADB-4BE9-AFF8-8EC0E98BF8EC}" type="parTrans" cxnId="{D7219A66-F4A2-4E91-83B3-DE3D9BE18B0E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64EC50BB-F16A-4E1B-A123-07C664DEEB3C}" type="sibTrans" cxnId="{D7219A66-F4A2-4E91-83B3-DE3D9BE18B0E}">
      <dgm:prSet/>
      <dgm:spPr/>
      <dgm:t>
        <a:bodyPr/>
        <a:lstStyle/>
        <a:p>
          <a:pPr latinLnBrk="1"/>
          <a:endParaRPr lang="ko-KR" altLang="en-US"/>
        </a:p>
      </dgm:t>
    </dgm:pt>
    <dgm:pt modelId="{4B1EAFC6-4832-4511-B9AA-8BCEC9CACCD3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노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인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복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지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CD0C326F-8EAB-487E-A153-CD1B750DE2C3}" type="parTrans" cxnId="{99492690-C76C-47A7-B201-C9C297E5FAC9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43778914-17BA-4D08-A3D3-AE4D2694F1C8}" type="sibTrans" cxnId="{99492690-C76C-47A7-B201-C9C297E5FAC9}">
      <dgm:prSet/>
      <dgm:spPr/>
      <dgm:t>
        <a:bodyPr/>
        <a:lstStyle/>
        <a:p>
          <a:pPr latinLnBrk="1"/>
          <a:endParaRPr lang="ko-KR" altLang="en-US"/>
        </a:p>
      </dgm:t>
    </dgm:pt>
    <dgm:pt modelId="{8DFEED93-5D58-4433-A186-3BCF8D6027C7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단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중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독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목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6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769A6D70-6277-435B-870C-B6A868AB9126}" type="parTrans" cxnId="{78290B0B-4642-4661-8FBC-44FC26F666F8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734CCFA3-9B36-441A-95E0-61F219B8DA18}" type="sibTrans" cxnId="{78290B0B-4642-4661-8FBC-44FC26F666F8}">
      <dgm:prSet/>
      <dgm:spPr/>
      <dgm:t>
        <a:bodyPr/>
        <a:lstStyle/>
        <a:p>
          <a:pPr latinLnBrk="1"/>
          <a:endParaRPr lang="ko-KR" altLang="en-US"/>
        </a:p>
      </dgm:t>
    </dgm:pt>
    <dgm:pt modelId="{61E3C7A2-41AF-45B0-B3DA-89173E1AE833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민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족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화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해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F7D52978-526A-47D2-8190-190F35725E53}" type="parTrans" cxnId="{72BB6106-E771-4CEA-B7AB-96C446EC2FF6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F4653CD6-E69E-40DA-B4F0-D2782850318A}" type="sibTrans" cxnId="{72BB6106-E771-4CEA-B7AB-96C446EC2FF6}">
      <dgm:prSet/>
      <dgm:spPr/>
      <dgm:t>
        <a:bodyPr/>
        <a:lstStyle/>
        <a:p>
          <a:pPr latinLnBrk="1"/>
          <a:endParaRPr lang="ko-KR" altLang="en-US"/>
        </a:p>
      </dgm:t>
    </dgm:pt>
    <dgm:pt modelId="{17CE86C1-3940-404F-8DE9-23BD46E37E02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빈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민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목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C431B61E-07A0-47AD-ADA1-CAC89D550A69}" type="parTrans" cxnId="{FFA65344-F9C8-4759-97B9-56C9C439B9DA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15FCD24F-2E1F-451D-BCE7-D39F1DF5490D}" type="sibTrans" cxnId="{FFA65344-F9C8-4759-97B9-56C9C439B9DA}">
      <dgm:prSet/>
      <dgm:spPr/>
      <dgm:t>
        <a:bodyPr/>
        <a:lstStyle/>
        <a:p>
          <a:pPr latinLnBrk="1"/>
          <a:endParaRPr lang="ko-KR" altLang="en-US"/>
        </a:p>
      </dgm:t>
    </dgm:pt>
    <dgm:pt modelId="{7B1A7485-F3B1-49C4-AA0C-B0ADA760BC5F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교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정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목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86054DAC-7131-44F4-B946-7D4C68727E93}" type="parTrans" cxnId="{E9FEC449-81EE-4455-B19E-2B351E2EE8E9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3F13F51C-2705-4A35-AAE8-CD21C5A3A0D5}" type="sibTrans" cxnId="{E9FEC449-81EE-4455-B19E-2B351E2EE8E9}">
      <dgm:prSet/>
      <dgm:spPr/>
      <dgm:t>
        <a:bodyPr/>
        <a:lstStyle/>
        <a:p>
          <a:pPr latinLnBrk="1"/>
          <a:endParaRPr lang="ko-KR" altLang="en-US"/>
        </a:p>
      </dgm:t>
    </dgm:pt>
    <dgm:pt modelId="{959E3090-ADD5-4C54-B385-2B55E8D9A4BE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algn="l" latinLnBrk="1"/>
          <a:r>
            <a:rPr lang="en-US" altLang="ko-KR" sz="1100" b="1" dirty="0" smtClean="0">
              <a:latin typeface="HY나무M" pitchFamily="18" charset="-127"/>
              <a:ea typeface="HY나무M" pitchFamily="18" charset="-127"/>
            </a:rPr>
            <a:t>     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카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    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리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서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타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울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err="1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스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가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톨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</a:t>
          </a:r>
          <a:r>
            <a:rPr lang="ko-KR" altLang="en-US" sz="1100" b="1" dirty="0" err="1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릭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적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사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기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회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업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복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지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지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회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센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    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터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B3C56450-D43B-4376-8BFC-22F3AD0033FC}" type="parTrans" cxnId="{61FBF864-8317-48E9-BDF0-AE82A7C638D9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B1A20F68-4F3D-4245-96DC-F4F94296FBF3}" type="sibTrans" cxnId="{61FBF864-8317-48E9-BDF0-AE82A7C638D9}">
      <dgm:prSet/>
      <dgm:spPr/>
      <dgm:t>
        <a:bodyPr/>
        <a:lstStyle/>
        <a:p>
          <a:pPr latinLnBrk="1"/>
          <a:endParaRPr lang="ko-KR" altLang="en-US"/>
        </a:p>
      </dgm:t>
    </dgm:pt>
    <dgm:pt modelId="{775D2EB5-22A5-4104-8190-914FE4876923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이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주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목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1C93AA43-AD4C-4ED9-AEAE-8B59D14B451E}" type="parTrans" cxnId="{81E54715-636A-4DE7-BC8C-AB92FA1D6997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DB803D09-3F43-4C2B-99D1-F3B20B36D69A}" type="sibTrans" cxnId="{81E54715-636A-4DE7-BC8C-AB92FA1D6997}">
      <dgm:prSet/>
      <dgm:spPr/>
      <dgm:t>
        <a:bodyPr/>
        <a:lstStyle/>
        <a:p>
          <a:pPr latinLnBrk="1"/>
          <a:endParaRPr lang="ko-KR" altLang="en-US"/>
        </a:p>
      </dgm:t>
    </dgm:pt>
    <dgm:pt modelId="{4052E126-0A6F-48E0-BC4D-CC3794A42086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algn="l" latinLnBrk="1"/>
          <a:r>
            <a:rPr lang="ko-KR" altLang="en-US" sz="1100" b="1" dirty="0" smtClean="0">
              <a:latin typeface="HY나무M" pitchFamily="18" charset="-127"/>
              <a:ea typeface="HY나무M" pitchFamily="18" charset="-127"/>
            </a:rPr>
            <a:t> 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일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임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반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상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병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사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원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목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사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교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목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육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위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센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원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터</a:t>
          </a:r>
          <a:endParaRPr lang="en-US" altLang="ko-KR" sz="11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회 </a:t>
          </a:r>
          <a:r>
            <a:rPr lang="en-US" altLang="ko-KR" sz="11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</a:p>
      </dgm:t>
    </dgm:pt>
    <dgm:pt modelId="{B975A991-8E46-43E8-8039-6DE0E0B1A1F1}" type="parTrans" cxnId="{9B45E1F8-6D07-48CC-AF80-B5A457794538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240879E7-0651-43DA-9DE7-0702F23C1236}" type="sibTrans" cxnId="{9B45E1F8-6D07-48CC-AF80-B5A457794538}">
      <dgm:prSet/>
      <dgm:spPr/>
      <dgm:t>
        <a:bodyPr/>
        <a:lstStyle/>
        <a:p>
          <a:pPr latinLnBrk="1"/>
          <a:endParaRPr lang="ko-KR" altLang="en-US"/>
        </a:p>
      </dgm:t>
    </dgm:pt>
    <dgm:pt modelId="{AA04F05C-3BB0-4AC7-AB3D-9EABE459D727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정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의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평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화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위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원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8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회</a:t>
          </a:r>
          <a:endParaRPr lang="en-US" altLang="ko-KR" sz="18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E4913BA1-4483-4702-A71D-878E9EF8E89D}" type="parTrans" cxnId="{6016E446-135C-4283-B3A5-D9A13F660D95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092ED30E-ACB7-4C93-A5A9-459140C70C7B}" type="sibTrans" cxnId="{6016E446-135C-4283-B3A5-D9A13F660D95}">
      <dgm:prSet/>
      <dgm:spPr/>
      <dgm:t>
        <a:bodyPr/>
        <a:lstStyle/>
        <a:p>
          <a:pPr latinLnBrk="1"/>
          <a:endParaRPr lang="ko-KR" altLang="en-US"/>
        </a:p>
      </dgm:t>
    </dgm:pt>
    <dgm:pt modelId="{456ED3DB-7E8E-41F3-A190-ECAD727A5827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한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마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음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한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몸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운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동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본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latinLnBrk="1"/>
          <a:r>
            <a:rPr lang="ko-KR" altLang="en-US" sz="14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부</a:t>
          </a:r>
          <a:endParaRPr lang="en-US" altLang="ko-KR" sz="14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</dgm:t>
    </dgm:pt>
    <dgm:pt modelId="{71296D0F-4DC3-4C47-971A-79EEBE0B13F4}" type="parTrans" cxnId="{375B1A57-CE91-4B67-8221-38F9AD79EC25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107B0F22-611B-49F3-8CD9-513525B5A079}" type="sibTrans" cxnId="{375B1A57-CE91-4B67-8221-38F9AD79EC25}">
      <dgm:prSet/>
      <dgm:spPr/>
      <dgm:t>
        <a:bodyPr/>
        <a:lstStyle/>
        <a:p>
          <a:pPr latinLnBrk="1"/>
          <a:endParaRPr lang="ko-KR" altLang="en-US"/>
        </a:p>
      </dgm:t>
    </dgm:pt>
    <dgm:pt modelId="{AACF3519-BE80-4CC5-8F3B-CC0BACADA2E1}">
      <dgm:prSet custT="1"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algn="l" latinLnBrk="1"/>
          <a:r>
            <a:rPr lang="ko-KR" altLang="en-US" sz="1200" b="1" dirty="0" smtClean="0">
              <a:latin typeface="HY나무M" pitchFamily="18" charset="-127"/>
              <a:ea typeface="HY나무M" pitchFamily="18" charset="-127"/>
            </a:rPr>
            <a:t>  </a:t>
          </a:r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환 </a:t>
          </a:r>
          <a:r>
            <a:rPr lang="en-US" altLang="ko-KR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</a:t>
          </a:r>
        </a:p>
        <a:p>
          <a:pPr algn="l" latinLnBrk="1"/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경 </a:t>
          </a:r>
          <a:r>
            <a:rPr lang="en-US" altLang="ko-KR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우</a:t>
          </a:r>
          <a:endParaRPr lang="en-US" altLang="ko-KR" sz="12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사 </a:t>
          </a:r>
          <a:r>
            <a:rPr lang="en-US" altLang="ko-KR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리</a:t>
          </a:r>
          <a:endParaRPr lang="en-US" altLang="ko-KR" sz="12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목 </a:t>
          </a:r>
          <a:r>
            <a:rPr lang="en-US" altLang="ko-KR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농</a:t>
          </a:r>
          <a:endParaRPr lang="en-US" altLang="ko-KR" sz="12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위 </a:t>
          </a:r>
          <a:r>
            <a:rPr lang="en-US" altLang="ko-KR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본</a:t>
          </a:r>
          <a:endParaRPr lang="en-US" altLang="ko-KR" sz="12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원 </a:t>
          </a:r>
          <a:r>
            <a:rPr lang="en-US" altLang="ko-KR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부</a:t>
          </a:r>
          <a:endParaRPr lang="en-US" altLang="ko-KR" sz="1200" b="1" dirty="0" smtClean="0">
            <a:latin typeface="한컴바탕" pitchFamily="18" charset="2"/>
            <a:ea typeface="한컴바탕" pitchFamily="18" charset="2"/>
            <a:cs typeface="한컴바탕" pitchFamily="18" charset="2"/>
          </a:endParaRPr>
        </a:p>
        <a:p>
          <a:pPr algn="l" latinLnBrk="1"/>
          <a:r>
            <a:rPr lang="ko-KR" altLang="en-US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  회 </a:t>
          </a:r>
          <a:r>
            <a:rPr lang="en-US" altLang="ko-KR" sz="1200" b="1" dirty="0" smtClean="0">
              <a:latin typeface="한컴바탕" pitchFamily="18" charset="2"/>
              <a:ea typeface="한컴바탕" pitchFamily="18" charset="2"/>
              <a:cs typeface="한컴바탕" pitchFamily="18" charset="2"/>
            </a:rPr>
            <a:t>: </a:t>
          </a:r>
        </a:p>
      </dgm:t>
    </dgm:pt>
    <dgm:pt modelId="{46296A1C-80E6-4459-9BB8-8CD33B14153E}" type="parTrans" cxnId="{BFA03EFF-7527-4AAD-952F-0B871663ECAD}">
      <dgm:prSet/>
      <dgm:spPr>
        <a:gradFill rotWithShape="0">
          <a:gsLst>
            <a:gs pos="0">
              <a:srgbClr val="FB9085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pPr latinLnBrk="1"/>
          <a:endParaRPr lang="ko-KR" altLang="en-US"/>
        </a:p>
      </dgm:t>
    </dgm:pt>
    <dgm:pt modelId="{3867438F-0423-4D7C-9FD6-7F5588AAA1AD}" type="sibTrans" cxnId="{BFA03EFF-7527-4AAD-952F-0B871663ECAD}">
      <dgm:prSet/>
      <dgm:spPr/>
      <dgm:t>
        <a:bodyPr/>
        <a:lstStyle/>
        <a:p>
          <a:pPr latinLnBrk="1"/>
          <a:endParaRPr lang="ko-KR" altLang="en-US"/>
        </a:p>
      </dgm:t>
    </dgm:pt>
    <dgm:pt modelId="{06D11437-45A6-4C3D-8D86-61C7F545A4DF}" type="pres">
      <dgm:prSet presAssocID="{A740338B-9C03-4727-8117-056C9B8F7F1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9FE892C-14D9-4659-BB93-E5C81DCDB9AB}" type="pres">
      <dgm:prSet presAssocID="{B88CE379-F30C-4E7A-AE43-5DC672FD0B72}" presName="hierRoot1" presStyleCnt="0">
        <dgm:presLayoutVars>
          <dgm:hierBranch val="init"/>
        </dgm:presLayoutVars>
      </dgm:prSet>
      <dgm:spPr/>
    </dgm:pt>
    <dgm:pt modelId="{07C7C1A5-72DA-4C8A-BB07-3E333E4AC02B}" type="pres">
      <dgm:prSet presAssocID="{B88CE379-F30C-4E7A-AE43-5DC672FD0B72}" presName="rootComposite1" presStyleCnt="0"/>
      <dgm:spPr/>
    </dgm:pt>
    <dgm:pt modelId="{C121C04B-1BB2-4652-BDAB-FBEC4FFA5400}" type="pres">
      <dgm:prSet presAssocID="{B88CE379-F30C-4E7A-AE43-5DC672FD0B72}" presName="rootText1" presStyleLbl="node0" presStyleIdx="0" presStyleCnt="2" custScaleX="1055784" custScaleY="202623" custLinFactY="-100000" custLinFactNeighborX="73120" custLinFactNeighborY="-137746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5B6FDA8-DBDB-4EF0-8002-7AB521179BAC}" type="pres">
      <dgm:prSet presAssocID="{B88CE379-F30C-4E7A-AE43-5DC672FD0B72}" presName="rootConnector1" presStyleLbl="node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4D32CF2C-1F7B-4269-9696-DE0446732CD3}" type="pres">
      <dgm:prSet presAssocID="{B88CE379-F30C-4E7A-AE43-5DC672FD0B72}" presName="hierChild2" presStyleCnt="0"/>
      <dgm:spPr/>
    </dgm:pt>
    <dgm:pt modelId="{AB89CEAC-63A3-4DDE-8872-9EFF4C5E0404}" type="pres">
      <dgm:prSet presAssocID="{CF9654F3-BC6F-46E8-9914-23BF0FC87C36}" presName="Name37" presStyleLbl="parChTrans1D2" presStyleIdx="0" presStyleCnt="13"/>
      <dgm:spPr/>
      <dgm:t>
        <a:bodyPr/>
        <a:lstStyle/>
        <a:p>
          <a:pPr latinLnBrk="1"/>
          <a:endParaRPr lang="ko-KR" altLang="en-US"/>
        </a:p>
      </dgm:t>
    </dgm:pt>
    <dgm:pt modelId="{9B65D222-F5F8-48A9-917E-4B961BEBAED0}" type="pres">
      <dgm:prSet presAssocID="{0A7FF175-9F11-4827-A4E6-D55F02B694D9}" presName="hierRoot2" presStyleCnt="0">
        <dgm:presLayoutVars>
          <dgm:hierBranch val="init"/>
        </dgm:presLayoutVars>
      </dgm:prSet>
      <dgm:spPr/>
    </dgm:pt>
    <dgm:pt modelId="{508B0457-3F0F-4546-A9EE-83C275312E0C}" type="pres">
      <dgm:prSet presAssocID="{0A7FF175-9F11-4827-A4E6-D55F02B694D9}" presName="rootComposite" presStyleCnt="0"/>
      <dgm:spPr/>
    </dgm:pt>
    <dgm:pt modelId="{7AC7588E-DE71-4B65-AC60-8F1A7063E2CD}" type="pres">
      <dgm:prSet presAssocID="{0A7FF175-9F11-4827-A4E6-D55F02B694D9}" presName="rootText" presStyleLbl="node2" presStyleIdx="0" presStyleCnt="13" custFlipHor="1" custScaleX="87668" custScaleY="1370434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5884C7-3376-4908-B46D-9F99AC4172CB}" type="pres">
      <dgm:prSet presAssocID="{0A7FF175-9F11-4827-A4E6-D55F02B694D9}" presName="rootConnector" presStyleLbl="node2" presStyleIdx="0" presStyleCnt="13"/>
      <dgm:spPr/>
      <dgm:t>
        <a:bodyPr/>
        <a:lstStyle/>
        <a:p>
          <a:pPr latinLnBrk="1"/>
          <a:endParaRPr lang="ko-KR" altLang="en-US"/>
        </a:p>
      </dgm:t>
    </dgm:pt>
    <dgm:pt modelId="{E9FEB721-9A32-41E8-ABC9-4B69A56AB704}" type="pres">
      <dgm:prSet presAssocID="{0A7FF175-9F11-4827-A4E6-D55F02B694D9}" presName="hierChild4" presStyleCnt="0"/>
      <dgm:spPr/>
    </dgm:pt>
    <dgm:pt modelId="{97C8ADF8-18B3-4CA6-AC74-64F7EB86468C}" type="pres">
      <dgm:prSet presAssocID="{0A7FF175-9F11-4827-A4E6-D55F02B694D9}" presName="hierChild5" presStyleCnt="0"/>
      <dgm:spPr/>
    </dgm:pt>
    <dgm:pt modelId="{C625BAF9-5A67-4920-8336-13DC26391F77}" type="pres">
      <dgm:prSet presAssocID="{A159A85A-BADB-4BE9-AFF8-8EC0E98BF8EC}" presName="Name37" presStyleLbl="parChTrans1D2" presStyleIdx="1" presStyleCnt="13"/>
      <dgm:spPr/>
      <dgm:t>
        <a:bodyPr/>
        <a:lstStyle/>
        <a:p>
          <a:pPr latinLnBrk="1"/>
          <a:endParaRPr lang="ko-KR" altLang="en-US"/>
        </a:p>
      </dgm:t>
    </dgm:pt>
    <dgm:pt modelId="{6909503F-72EC-4883-AC48-6B1A895D445B}" type="pres">
      <dgm:prSet presAssocID="{88834E02-51FC-46CF-879D-796FC65E774F}" presName="hierRoot2" presStyleCnt="0">
        <dgm:presLayoutVars>
          <dgm:hierBranch val="init"/>
        </dgm:presLayoutVars>
      </dgm:prSet>
      <dgm:spPr/>
    </dgm:pt>
    <dgm:pt modelId="{3784E46A-615C-43C6-AE98-1B80E198EB53}" type="pres">
      <dgm:prSet presAssocID="{88834E02-51FC-46CF-879D-796FC65E774F}" presName="rootComposite" presStyleCnt="0"/>
      <dgm:spPr/>
    </dgm:pt>
    <dgm:pt modelId="{6BFE5A73-21DE-4C84-9FA4-57FEB4D8FFAF}" type="pres">
      <dgm:prSet presAssocID="{88834E02-51FC-46CF-879D-796FC65E774F}" presName="rootText" presStyleLbl="node2" presStyleIdx="1" presStyleCnt="13" custFlipHor="1" custScaleX="87668" custScaleY="1378311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2774414-35C6-434F-BE00-A1E24D15ECCE}" type="pres">
      <dgm:prSet presAssocID="{88834E02-51FC-46CF-879D-796FC65E774F}" presName="rootConnector" presStyleLbl="node2" presStyleIdx="1" presStyleCnt="13"/>
      <dgm:spPr/>
      <dgm:t>
        <a:bodyPr/>
        <a:lstStyle/>
        <a:p>
          <a:pPr latinLnBrk="1"/>
          <a:endParaRPr lang="ko-KR" altLang="en-US"/>
        </a:p>
      </dgm:t>
    </dgm:pt>
    <dgm:pt modelId="{9BCCB5ED-7B47-48E4-8488-2133FAEDF7F7}" type="pres">
      <dgm:prSet presAssocID="{88834E02-51FC-46CF-879D-796FC65E774F}" presName="hierChild4" presStyleCnt="0"/>
      <dgm:spPr/>
    </dgm:pt>
    <dgm:pt modelId="{43B5AEA5-3EA2-4032-9D21-5395AFF0E0F4}" type="pres">
      <dgm:prSet presAssocID="{88834E02-51FC-46CF-879D-796FC65E774F}" presName="hierChild5" presStyleCnt="0"/>
      <dgm:spPr/>
    </dgm:pt>
    <dgm:pt modelId="{15F94F70-53E5-4325-8D46-488E7894349C}" type="pres">
      <dgm:prSet presAssocID="{CD0C326F-8EAB-487E-A153-CD1B750DE2C3}" presName="Name37" presStyleLbl="parChTrans1D2" presStyleIdx="2" presStyleCnt="13"/>
      <dgm:spPr/>
      <dgm:t>
        <a:bodyPr/>
        <a:lstStyle/>
        <a:p>
          <a:pPr latinLnBrk="1"/>
          <a:endParaRPr lang="ko-KR" altLang="en-US"/>
        </a:p>
      </dgm:t>
    </dgm:pt>
    <dgm:pt modelId="{7CA08D3B-1E30-4EA8-93D2-CFD5B27D7A80}" type="pres">
      <dgm:prSet presAssocID="{4B1EAFC6-4832-4511-B9AA-8BCEC9CACCD3}" presName="hierRoot2" presStyleCnt="0">
        <dgm:presLayoutVars>
          <dgm:hierBranch val="init"/>
        </dgm:presLayoutVars>
      </dgm:prSet>
      <dgm:spPr/>
    </dgm:pt>
    <dgm:pt modelId="{EC4301BF-BE0D-4EFB-BA8A-BD30C44EA915}" type="pres">
      <dgm:prSet presAssocID="{4B1EAFC6-4832-4511-B9AA-8BCEC9CACCD3}" presName="rootComposite" presStyleCnt="0"/>
      <dgm:spPr/>
    </dgm:pt>
    <dgm:pt modelId="{56C58E78-0DB7-4A9F-8635-4D8166976D5B}" type="pres">
      <dgm:prSet presAssocID="{4B1EAFC6-4832-4511-B9AA-8BCEC9CACCD3}" presName="rootText" presStyleLbl="node2" presStyleIdx="2" presStyleCnt="13" custFlipHor="1" custScaleX="87668" custScaleY="1382030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2C4B49F-EF77-4823-B8C7-6661D0A82BD8}" type="pres">
      <dgm:prSet presAssocID="{4B1EAFC6-4832-4511-B9AA-8BCEC9CACCD3}" presName="rootConnector" presStyleLbl="node2" presStyleIdx="2" presStyleCnt="13"/>
      <dgm:spPr/>
      <dgm:t>
        <a:bodyPr/>
        <a:lstStyle/>
        <a:p>
          <a:pPr latinLnBrk="1"/>
          <a:endParaRPr lang="ko-KR" altLang="en-US"/>
        </a:p>
      </dgm:t>
    </dgm:pt>
    <dgm:pt modelId="{A96173DF-F20B-4B50-BF04-981952C9C559}" type="pres">
      <dgm:prSet presAssocID="{4B1EAFC6-4832-4511-B9AA-8BCEC9CACCD3}" presName="hierChild4" presStyleCnt="0"/>
      <dgm:spPr/>
    </dgm:pt>
    <dgm:pt modelId="{9A198D9F-BCD5-429F-B6A0-C196F6C10B0D}" type="pres">
      <dgm:prSet presAssocID="{4B1EAFC6-4832-4511-B9AA-8BCEC9CACCD3}" presName="hierChild5" presStyleCnt="0"/>
      <dgm:spPr/>
    </dgm:pt>
    <dgm:pt modelId="{8808805C-5B48-4247-B953-E376B40A062E}" type="pres">
      <dgm:prSet presAssocID="{769A6D70-6277-435B-870C-B6A868AB9126}" presName="Name37" presStyleLbl="parChTrans1D2" presStyleIdx="3" presStyleCnt="13"/>
      <dgm:spPr/>
      <dgm:t>
        <a:bodyPr/>
        <a:lstStyle/>
        <a:p>
          <a:pPr latinLnBrk="1"/>
          <a:endParaRPr lang="ko-KR" altLang="en-US"/>
        </a:p>
      </dgm:t>
    </dgm:pt>
    <dgm:pt modelId="{34490774-5709-485F-A2F4-1B728F33A432}" type="pres">
      <dgm:prSet presAssocID="{8DFEED93-5D58-4433-A186-3BCF8D6027C7}" presName="hierRoot2" presStyleCnt="0">
        <dgm:presLayoutVars>
          <dgm:hierBranch val="init"/>
        </dgm:presLayoutVars>
      </dgm:prSet>
      <dgm:spPr/>
    </dgm:pt>
    <dgm:pt modelId="{A1BCCA1D-CBF2-4ADC-900A-5E5F775CE3CA}" type="pres">
      <dgm:prSet presAssocID="{8DFEED93-5D58-4433-A186-3BCF8D6027C7}" presName="rootComposite" presStyleCnt="0"/>
      <dgm:spPr/>
    </dgm:pt>
    <dgm:pt modelId="{2A0F3393-80AB-42EB-BF78-9B2E63EB8DE8}" type="pres">
      <dgm:prSet presAssocID="{8DFEED93-5D58-4433-A186-3BCF8D6027C7}" presName="rootText" presStyleLbl="node2" presStyleIdx="3" presStyleCnt="13" custFlipHor="1" custScaleX="87668" custScaleY="1385748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4F901A9-01DE-4AFC-A2A2-5C6E9436ACFB}" type="pres">
      <dgm:prSet presAssocID="{8DFEED93-5D58-4433-A186-3BCF8D6027C7}" presName="rootConnector" presStyleLbl="node2" presStyleIdx="3" presStyleCnt="13"/>
      <dgm:spPr/>
      <dgm:t>
        <a:bodyPr/>
        <a:lstStyle/>
        <a:p>
          <a:pPr latinLnBrk="1"/>
          <a:endParaRPr lang="ko-KR" altLang="en-US"/>
        </a:p>
      </dgm:t>
    </dgm:pt>
    <dgm:pt modelId="{B01FC831-4E52-48EF-A590-3E5BA2AF22E3}" type="pres">
      <dgm:prSet presAssocID="{8DFEED93-5D58-4433-A186-3BCF8D6027C7}" presName="hierChild4" presStyleCnt="0"/>
      <dgm:spPr/>
    </dgm:pt>
    <dgm:pt modelId="{41329DDE-E0E2-43D5-AB65-5CFD9847339E}" type="pres">
      <dgm:prSet presAssocID="{8DFEED93-5D58-4433-A186-3BCF8D6027C7}" presName="hierChild5" presStyleCnt="0"/>
      <dgm:spPr/>
    </dgm:pt>
    <dgm:pt modelId="{7A9493D5-0266-4A90-A6D4-55BC2DE5F2E3}" type="pres">
      <dgm:prSet presAssocID="{F7D52978-526A-47D2-8190-190F35725E53}" presName="Name37" presStyleLbl="parChTrans1D2" presStyleIdx="4" presStyleCnt="13"/>
      <dgm:spPr/>
      <dgm:t>
        <a:bodyPr/>
        <a:lstStyle/>
        <a:p>
          <a:pPr latinLnBrk="1"/>
          <a:endParaRPr lang="ko-KR" altLang="en-US"/>
        </a:p>
      </dgm:t>
    </dgm:pt>
    <dgm:pt modelId="{0E18D5E8-07F2-47CA-9959-9320555B8E4D}" type="pres">
      <dgm:prSet presAssocID="{61E3C7A2-41AF-45B0-B3DA-89173E1AE833}" presName="hierRoot2" presStyleCnt="0">
        <dgm:presLayoutVars>
          <dgm:hierBranch val="init"/>
        </dgm:presLayoutVars>
      </dgm:prSet>
      <dgm:spPr/>
    </dgm:pt>
    <dgm:pt modelId="{118E0D25-E5B7-4522-8E6D-FAF7178E33DD}" type="pres">
      <dgm:prSet presAssocID="{61E3C7A2-41AF-45B0-B3DA-89173E1AE833}" presName="rootComposite" presStyleCnt="0"/>
      <dgm:spPr/>
    </dgm:pt>
    <dgm:pt modelId="{1BED958E-8E07-4A34-AC83-2612424BC713}" type="pres">
      <dgm:prSet presAssocID="{61E3C7A2-41AF-45B0-B3DA-89173E1AE833}" presName="rootText" presStyleLbl="node2" presStyleIdx="4" presStyleCnt="13" custFlipHor="1" custScaleX="87668" custScaleY="1390986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6FBA9A4-6895-4248-A877-3C8EA5A527FD}" type="pres">
      <dgm:prSet presAssocID="{61E3C7A2-41AF-45B0-B3DA-89173E1AE833}" presName="rootConnector" presStyleLbl="node2" presStyleIdx="4" presStyleCnt="13"/>
      <dgm:spPr/>
      <dgm:t>
        <a:bodyPr/>
        <a:lstStyle/>
        <a:p>
          <a:pPr latinLnBrk="1"/>
          <a:endParaRPr lang="ko-KR" altLang="en-US"/>
        </a:p>
      </dgm:t>
    </dgm:pt>
    <dgm:pt modelId="{88EA3D04-1142-4663-B501-57EC8B9434D2}" type="pres">
      <dgm:prSet presAssocID="{61E3C7A2-41AF-45B0-B3DA-89173E1AE833}" presName="hierChild4" presStyleCnt="0"/>
      <dgm:spPr/>
    </dgm:pt>
    <dgm:pt modelId="{C8599165-65C7-4DE8-940C-24E0D4EC721A}" type="pres">
      <dgm:prSet presAssocID="{61E3C7A2-41AF-45B0-B3DA-89173E1AE833}" presName="hierChild5" presStyleCnt="0"/>
      <dgm:spPr/>
    </dgm:pt>
    <dgm:pt modelId="{13FE323C-5E22-493D-8485-AC5B32DF05A9}" type="pres">
      <dgm:prSet presAssocID="{C431B61E-07A0-47AD-ADA1-CAC89D550A69}" presName="Name37" presStyleLbl="parChTrans1D2" presStyleIdx="5" presStyleCnt="13"/>
      <dgm:spPr/>
      <dgm:t>
        <a:bodyPr/>
        <a:lstStyle/>
        <a:p>
          <a:pPr latinLnBrk="1"/>
          <a:endParaRPr lang="ko-KR" altLang="en-US"/>
        </a:p>
      </dgm:t>
    </dgm:pt>
    <dgm:pt modelId="{269AD74B-91C0-4384-B159-C60A46EFE9A9}" type="pres">
      <dgm:prSet presAssocID="{17CE86C1-3940-404F-8DE9-23BD46E37E02}" presName="hierRoot2" presStyleCnt="0">
        <dgm:presLayoutVars>
          <dgm:hierBranch val="init"/>
        </dgm:presLayoutVars>
      </dgm:prSet>
      <dgm:spPr/>
    </dgm:pt>
    <dgm:pt modelId="{A89B1AAA-F4A5-4231-8101-1151AFE65F4E}" type="pres">
      <dgm:prSet presAssocID="{17CE86C1-3940-404F-8DE9-23BD46E37E02}" presName="rootComposite" presStyleCnt="0"/>
      <dgm:spPr/>
    </dgm:pt>
    <dgm:pt modelId="{9263885E-38E1-4BC6-BEDD-087D68201244}" type="pres">
      <dgm:prSet presAssocID="{17CE86C1-3940-404F-8DE9-23BD46E37E02}" presName="rootText" presStyleLbl="node2" presStyleIdx="5" presStyleCnt="13" custFlipHor="1" custScaleX="87668" custScaleY="1390987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2F07CB8-18EA-412E-B1C3-F158CE149D01}" type="pres">
      <dgm:prSet presAssocID="{17CE86C1-3940-404F-8DE9-23BD46E37E02}" presName="rootConnector" presStyleLbl="node2" presStyleIdx="5" presStyleCnt="13"/>
      <dgm:spPr/>
      <dgm:t>
        <a:bodyPr/>
        <a:lstStyle/>
        <a:p>
          <a:pPr latinLnBrk="1"/>
          <a:endParaRPr lang="ko-KR" altLang="en-US"/>
        </a:p>
      </dgm:t>
    </dgm:pt>
    <dgm:pt modelId="{9696C166-C7BD-4878-BEED-A794F1B1A0F8}" type="pres">
      <dgm:prSet presAssocID="{17CE86C1-3940-404F-8DE9-23BD46E37E02}" presName="hierChild4" presStyleCnt="0"/>
      <dgm:spPr/>
    </dgm:pt>
    <dgm:pt modelId="{A0B368E1-0574-485C-B241-7B39C5165C21}" type="pres">
      <dgm:prSet presAssocID="{17CE86C1-3940-404F-8DE9-23BD46E37E02}" presName="hierChild5" presStyleCnt="0"/>
      <dgm:spPr/>
    </dgm:pt>
    <dgm:pt modelId="{1E983B5A-A5D5-4729-AA02-7D2EF70A5799}" type="pres">
      <dgm:prSet presAssocID="{86054DAC-7131-44F4-B946-7D4C68727E93}" presName="Name37" presStyleLbl="parChTrans1D2" presStyleIdx="6" presStyleCnt="13"/>
      <dgm:spPr/>
      <dgm:t>
        <a:bodyPr/>
        <a:lstStyle/>
        <a:p>
          <a:pPr latinLnBrk="1"/>
          <a:endParaRPr lang="ko-KR" altLang="en-US"/>
        </a:p>
      </dgm:t>
    </dgm:pt>
    <dgm:pt modelId="{01C44C00-3EDB-4D4E-9579-A6E1E905A6A8}" type="pres">
      <dgm:prSet presAssocID="{7B1A7485-F3B1-49C4-AA0C-B0ADA760BC5F}" presName="hierRoot2" presStyleCnt="0">
        <dgm:presLayoutVars>
          <dgm:hierBranch val="init"/>
        </dgm:presLayoutVars>
      </dgm:prSet>
      <dgm:spPr/>
    </dgm:pt>
    <dgm:pt modelId="{40BD3263-B77C-442B-A8E4-1910A1730917}" type="pres">
      <dgm:prSet presAssocID="{7B1A7485-F3B1-49C4-AA0C-B0ADA760BC5F}" presName="rootComposite" presStyleCnt="0"/>
      <dgm:spPr/>
    </dgm:pt>
    <dgm:pt modelId="{42E7C463-C90C-4F84-8381-A040B55C516F}" type="pres">
      <dgm:prSet presAssocID="{7B1A7485-F3B1-49C4-AA0C-B0ADA760BC5F}" presName="rootText" presStyleLbl="node2" presStyleIdx="6" presStyleCnt="13" custFlipHor="1" custScaleX="87668" custScaleY="1390986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7E357C9-96BE-4994-AF35-6762BDF5A120}" type="pres">
      <dgm:prSet presAssocID="{7B1A7485-F3B1-49C4-AA0C-B0ADA760BC5F}" presName="rootConnector" presStyleLbl="node2" presStyleIdx="6" presStyleCnt="13"/>
      <dgm:spPr/>
      <dgm:t>
        <a:bodyPr/>
        <a:lstStyle/>
        <a:p>
          <a:pPr latinLnBrk="1"/>
          <a:endParaRPr lang="ko-KR" altLang="en-US"/>
        </a:p>
      </dgm:t>
    </dgm:pt>
    <dgm:pt modelId="{9FAAFF9E-46FC-49DA-9C94-728CD16D6FEC}" type="pres">
      <dgm:prSet presAssocID="{7B1A7485-F3B1-49C4-AA0C-B0ADA760BC5F}" presName="hierChild4" presStyleCnt="0"/>
      <dgm:spPr/>
    </dgm:pt>
    <dgm:pt modelId="{96B57858-8A3B-4213-919B-9DB0B800B7EA}" type="pres">
      <dgm:prSet presAssocID="{7B1A7485-F3B1-49C4-AA0C-B0ADA760BC5F}" presName="hierChild5" presStyleCnt="0"/>
      <dgm:spPr/>
    </dgm:pt>
    <dgm:pt modelId="{11A15F87-1415-41AE-AA20-A412E5557864}" type="pres">
      <dgm:prSet presAssocID="{B3C56450-D43B-4376-8BFC-22F3AD0033FC}" presName="Name37" presStyleLbl="parChTrans1D2" presStyleIdx="7" presStyleCnt="13"/>
      <dgm:spPr/>
      <dgm:t>
        <a:bodyPr/>
        <a:lstStyle/>
        <a:p>
          <a:pPr latinLnBrk="1"/>
          <a:endParaRPr lang="ko-KR" altLang="en-US"/>
        </a:p>
      </dgm:t>
    </dgm:pt>
    <dgm:pt modelId="{2D76E512-5773-4ECA-9DC1-B16B5130FB98}" type="pres">
      <dgm:prSet presAssocID="{959E3090-ADD5-4C54-B385-2B55E8D9A4BE}" presName="hierRoot2" presStyleCnt="0">
        <dgm:presLayoutVars>
          <dgm:hierBranch val="init"/>
        </dgm:presLayoutVars>
      </dgm:prSet>
      <dgm:spPr/>
    </dgm:pt>
    <dgm:pt modelId="{F8D6BA25-55AA-4B03-B309-391C7879F40A}" type="pres">
      <dgm:prSet presAssocID="{959E3090-ADD5-4C54-B385-2B55E8D9A4BE}" presName="rootComposite" presStyleCnt="0"/>
      <dgm:spPr/>
    </dgm:pt>
    <dgm:pt modelId="{74D7AC6F-4368-43E2-A244-8244D0563699}" type="pres">
      <dgm:prSet presAssocID="{959E3090-ADD5-4C54-B385-2B55E8D9A4BE}" presName="rootText" presStyleLbl="node2" presStyleIdx="7" presStyleCnt="13" custFlipHor="1" custScaleX="122003" custScaleY="1390985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B6CEB32-9DF5-4EAF-8A3C-6EFE5538EA9C}" type="pres">
      <dgm:prSet presAssocID="{959E3090-ADD5-4C54-B385-2B55E8D9A4BE}" presName="rootConnector" presStyleLbl="node2" presStyleIdx="7" presStyleCnt="13"/>
      <dgm:spPr/>
      <dgm:t>
        <a:bodyPr/>
        <a:lstStyle/>
        <a:p>
          <a:pPr latinLnBrk="1"/>
          <a:endParaRPr lang="ko-KR" altLang="en-US"/>
        </a:p>
      </dgm:t>
    </dgm:pt>
    <dgm:pt modelId="{20F6727E-C21C-45B6-9676-FA0E7D14E807}" type="pres">
      <dgm:prSet presAssocID="{959E3090-ADD5-4C54-B385-2B55E8D9A4BE}" presName="hierChild4" presStyleCnt="0"/>
      <dgm:spPr/>
    </dgm:pt>
    <dgm:pt modelId="{ECDF4650-C849-49A2-A6FB-2393FDD2B28B}" type="pres">
      <dgm:prSet presAssocID="{959E3090-ADD5-4C54-B385-2B55E8D9A4BE}" presName="hierChild5" presStyleCnt="0"/>
      <dgm:spPr/>
    </dgm:pt>
    <dgm:pt modelId="{39E77813-19DD-4D4F-872B-B82DA5FDE073}" type="pres">
      <dgm:prSet presAssocID="{1C93AA43-AD4C-4ED9-AEAE-8B59D14B451E}" presName="Name37" presStyleLbl="parChTrans1D2" presStyleIdx="8" presStyleCnt="13"/>
      <dgm:spPr/>
      <dgm:t>
        <a:bodyPr/>
        <a:lstStyle/>
        <a:p>
          <a:pPr latinLnBrk="1"/>
          <a:endParaRPr lang="ko-KR" altLang="en-US"/>
        </a:p>
      </dgm:t>
    </dgm:pt>
    <dgm:pt modelId="{619B3488-9052-4677-AFD2-6D9266774BB9}" type="pres">
      <dgm:prSet presAssocID="{775D2EB5-22A5-4104-8190-914FE4876923}" presName="hierRoot2" presStyleCnt="0">
        <dgm:presLayoutVars>
          <dgm:hierBranch val="init"/>
        </dgm:presLayoutVars>
      </dgm:prSet>
      <dgm:spPr/>
    </dgm:pt>
    <dgm:pt modelId="{2B7E07F0-F328-4D3B-8BE0-2A8CC6B7EE60}" type="pres">
      <dgm:prSet presAssocID="{775D2EB5-22A5-4104-8190-914FE4876923}" presName="rootComposite" presStyleCnt="0"/>
      <dgm:spPr/>
    </dgm:pt>
    <dgm:pt modelId="{7EC3B922-8BE4-4807-90FB-9139C6320833}" type="pres">
      <dgm:prSet presAssocID="{775D2EB5-22A5-4104-8190-914FE4876923}" presName="rootText" presStyleLbl="node2" presStyleIdx="8" presStyleCnt="13" custFlipHor="1" custScaleX="87668" custScaleY="1390986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E98373D-6E29-476A-9A38-B4A660B6F6CF}" type="pres">
      <dgm:prSet presAssocID="{775D2EB5-22A5-4104-8190-914FE4876923}" presName="rootConnector" presStyleLbl="node2" presStyleIdx="8" presStyleCnt="13"/>
      <dgm:spPr/>
      <dgm:t>
        <a:bodyPr/>
        <a:lstStyle/>
        <a:p>
          <a:pPr latinLnBrk="1"/>
          <a:endParaRPr lang="ko-KR" altLang="en-US"/>
        </a:p>
      </dgm:t>
    </dgm:pt>
    <dgm:pt modelId="{EF1E650A-4EA3-478B-9B35-9E6D47AD457E}" type="pres">
      <dgm:prSet presAssocID="{775D2EB5-22A5-4104-8190-914FE4876923}" presName="hierChild4" presStyleCnt="0"/>
      <dgm:spPr/>
    </dgm:pt>
    <dgm:pt modelId="{1D13C074-4284-44F0-BEA4-DD5743E9EBE1}" type="pres">
      <dgm:prSet presAssocID="{775D2EB5-22A5-4104-8190-914FE4876923}" presName="hierChild5" presStyleCnt="0"/>
      <dgm:spPr/>
    </dgm:pt>
    <dgm:pt modelId="{552BC76B-4FED-4540-852D-0D0BE0902591}" type="pres">
      <dgm:prSet presAssocID="{B975A991-8E46-43E8-8039-6DE0E0B1A1F1}" presName="Name37" presStyleLbl="parChTrans1D2" presStyleIdx="9" presStyleCnt="13"/>
      <dgm:spPr/>
      <dgm:t>
        <a:bodyPr/>
        <a:lstStyle/>
        <a:p>
          <a:pPr latinLnBrk="1"/>
          <a:endParaRPr lang="ko-KR" altLang="en-US"/>
        </a:p>
      </dgm:t>
    </dgm:pt>
    <dgm:pt modelId="{A93296F7-2B7D-4D74-9631-4B792A7B2947}" type="pres">
      <dgm:prSet presAssocID="{4052E126-0A6F-48E0-BC4D-CC3794A42086}" presName="hierRoot2" presStyleCnt="0">
        <dgm:presLayoutVars>
          <dgm:hierBranch val="init"/>
        </dgm:presLayoutVars>
      </dgm:prSet>
      <dgm:spPr/>
    </dgm:pt>
    <dgm:pt modelId="{69B4DD79-F012-4D30-8816-7A074239812D}" type="pres">
      <dgm:prSet presAssocID="{4052E126-0A6F-48E0-BC4D-CC3794A42086}" presName="rootComposite" presStyleCnt="0"/>
      <dgm:spPr/>
    </dgm:pt>
    <dgm:pt modelId="{51C8A535-AF62-4A1B-9C77-F9BB6A147DF5}" type="pres">
      <dgm:prSet presAssocID="{4052E126-0A6F-48E0-BC4D-CC3794A42086}" presName="rootText" presStyleLbl="node2" presStyleIdx="9" presStyleCnt="13" custFlipHor="1" custScaleX="140334" custScaleY="1390986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6B4B8A8-2604-44F5-915F-C8DDDA97A4EC}" type="pres">
      <dgm:prSet presAssocID="{4052E126-0A6F-48E0-BC4D-CC3794A42086}" presName="rootConnector" presStyleLbl="node2" presStyleIdx="9" presStyleCnt="13"/>
      <dgm:spPr/>
      <dgm:t>
        <a:bodyPr/>
        <a:lstStyle/>
        <a:p>
          <a:pPr latinLnBrk="1"/>
          <a:endParaRPr lang="ko-KR" altLang="en-US"/>
        </a:p>
      </dgm:t>
    </dgm:pt>
    <dgm:pt modelId="{EE3B39B3-FC95-4FA0-BFD9-7FD32D725B61}" type="pres">
      <dgm:prSet presAssocID="{4052E126-0A6F-48E0-BC4D-CC3794A42086}" presName="hierChild4" presStyleCnt="0"/>
      <dgm:spPr/>
    </dgm:pt>
    <dgm:pt modelId="{A15B6381-8B2F-4603-AC2D-17193AD5E5D4}" type="pres">
      <dgm:prSet presAssocID="{4052E126-0A6F-48E0-BC4D-CC3794A42086}" presName="hierChild5" presStyleCnt="0"/>
      <dgm:spPr/>
    </dgm:pt>
    <dgm:pt modelId="{DFA77F4A-8603-40A4-B6DA-81D46E8E5F78}" type="pres">
      <dgm:prSet presAssocID="{E4913BA1-4483-4702-A71D-878E9EF8E89D}" presName="Name37" presStyleLbl="parChTrans1D2" presStyleIdx="10" presStyleCnt="13"/>
      <dgm:spPr/>
      <dgm:t>
        <a:bodyPr/>
        <a:lstStyle/>
        <a:p>
          <a:pPr latinLnBrk="1"/>
          <a:endParaRPr lang="ko-KR" altLang="en-US"/>
        </a:p>
      </dgm:t>
    </dgm:pt>
    <dgm:pt modelId="{FFE31E05-E078-416A-91CC-A97191EB74CB}" type="pres">
      <dgm:prSet presAssocID="{AA04F05C-3BB0-4AC7-AB3D-9EABE459D727}" presName="hierRoot2" presStyleCnt="0">
        <dgm:presLayoutVars>
          <dgm:hierBranch val="init"/>
        </dgm:presLayoutVars>
      </dgm:prSet>
      <dgm:spPr/>
    </dgm:pt>
    <dgm:pt modelId="{119ED9D3-7380-4B33-91B5-2DA9B72AC840}" type="pres">
      <dgm:prSet presAssocID="{AA04F05C-3BB0-4AC7-AB3D-9EABE459D727}" presName="rootComposite" presStyleCnt="0"/>
      <dgm:spPr/>
    </dgm:pt>
    <dgm:pt modelId="{84CD7526-30AF-44E2-AEC1-488D275B623D}" type="pres">
      <dgm:prSet presAssocID="{AA04F05C-3BB0-4AC7-AB3D-9EABE459D727}" presName="rootText" presStyleLbl="node2" presStyleIdx="10" presStyleCnt="13" custFlipHor="1" custScaleX="87668" custScaleY="1390986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85C7B25-B85F-496A-AE01-5C9F72FE1E5D}" type="pres">
      <dgm:prSet presAssocID="{AA04F05C-3BB0-4AC7-AB3D-9EABE459D727}" presName="rootConnector" presStyleLbl="node2" presStyleIdx="10" presStyleCnt="13"/>
      <dgm:spPr/>
      <dgm:t>
        <a:bodyPr/>
        <a:lstStyle/>
        <a:p>
          <a:pPr latinLnBrk="1"/>
          <a:endParaRPr lang="ko-KR" altLang="en-US"/>
        </a:p>
      </dgm:t>
    </dgm:pt>
    <dgm:pt modelId="{EB777C06-2BBD-48F5-8607-9866EAC18FD4}" type="pres">
      <dgm:prSet presAssocID="{AA04F05C-3BB0-4AC7-AB3D-9EABE459D727}" presName="hierChild4" presStyleCnt="0"/>
      <dgm:spPr/>
    </dgm:pt>
    <dgm:pt modelId="{C52767B3-DAF5-46CA-A07B-843034356B77}" type="pres">
      <dgm:prSet presAssocID="{AA04F05C-3BB0-4AC7-AB3D-9EABE459D727}" presName="hierChild5" presStyleCnt="0"/>
      <dgm:spPr/>
    </dgm:pt>
    <dgm:pt modelId="{5C011DAC-74C0-467B-A1E2-164928C8912E}" type="pres">
      <dgm:prSet presAssocID="{71296D0F-4DC3-4C47-971A-79EEBE0B13F4}" presName="Name37" presStyleLbl="parChTrans1D2" presStyleIdx="11" presStyleCnt="13"/>
      <dgm:spPr/>
      <dgm:t>
        <a:bodyPr/>
        <a:lstStyle/>
        <a:p>
          <a:pPr latinLnBrk="1"/>
          <a:endParaRPr lang="ko-KR" altLang="en-US"/>
        </a:p>
      </dgm:t>
    </dgm:pt>
    <dgm:pt modelId="{A70AE504-5B9A-445E-B33F-36E04EDD092A}" type="pres">
      <dgm:prSet presAssocID="{456ED3DB-7E8E-41F3-A190-ECAD727A5827}" presName="hierRoot2" presStyleCnt="0">
        <dgm:presLayoutVars>
          <dgm:hierBranch val="init"/>
        </dgm:presLayoutVars>
      </dgm:prSet>
      <dgm:spPr/>
    </dgm:pt>
    <dgm:pt modelId="{3C4E0D09-B847-4DB9-B916-9DCFD14CFDF1}" type="pres">
      <dgm:prSet presAssocID="{456ED3DB-7E8E-41F3-A190-ECAD727A5827}" presName="rootComposite" presStyleCnt="0"/>
      <dgm:spPr/>
    </dgm:pt>
    <dgm:pt modelId="{70ABB6C2-1F51-4891-AA60-F21AEEB764FD}" type="pres">
      <dgm:prSet presAssocID="{456ED3DB-7E8E-41F3-A190-ECAD727A5827}" presName="rootText" presStyleLbl="node2" presStyleIdx="11" presStyleCnt="13" custFlipHor="1" custScaleX="87668" custScaleY="1390986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BE4CB06-FE89-4289-9A41-F8FA2B0D61A4}" type="pres">
      <dgm:prSet presAssocID="{456ED3DB-7E8E-41F3-A190-ECAD727A5827}" presName="rootConnector" presStyleLbl="node2" presStyleIdx="11" presStyleCnt="13"/>
      <dgm:spPr/>
      <dgm:t>
        <a:bodyPr/>
        <a:lstStyle/>
        <a:p>
          <a:pPr latinLnBrk="1"/>
          <a:endParaRPr lang="ko-KR" altLang="en-US"/>
        </a:p>
      </dgm:t>
    </dgm:pt>
    <dgm:pt modelId="{2B2FC70C-C60D-4A71-9A24-CB069D2838D6}" type="pres">
      <dgm:prSet presAssocID="{456ED3DB-7E8E-41F3-A190-ECAD727A5827}" presName="hierChild4" presStyleCnt="0"/>
      <dgm:spPr/>
    </dgm:pt>
    <dgm:pt modelId="{C15C0DB0-CD83-490F-8365-55BBDD67D963}" type="pres">
      <dgm:prSet presAssocID="{456ED3DB-7E8E-41F3-A190-ECAD727A5827}" presName="hierChild5" presStyleCnt="0"/>
      <dgm:spPr/>
    </dgm:pt>
    <dgm:pt modelId="{2C6D190A-B1C3-4C4E-9517-467346A9C361}" type="pres">
      <dgm:prSet presAssocID="{46296A1C-80E6-4459-9BB8-8CD33B14153E}" presName="Name37" presStyleLbl="parChTrans1D2" presStyleIdx="12" presStyleCnt="13"/>
      <dgm:spPr/>
      <dgm:t>
        <a:bodyPr/>
        <a:lstStyle/>
        <a:p>
          <a:pPr latinLnBrk="1"/>
          <a:endParaRPr lang="ko-KR" altLang="en-US"/>
        </a:p>
      </dgm:t>
    </dgm:pt>
    <dgm:pt modelId="{C195F390-F809-4B23-AFCD-C44F10C4BCBC}" type="pres">
      <dgm:prSet presAssocID="{AACF3519-BE80-4CC5-8F3B-CC0BACADA2E1}" presName="hierRoot2" presStyleCnt="0">
        <dgm:presLayoutVars>
          <dgm:hierBranch val="init"/>
        </dgm:presLayoutVars>
      </dgm:prSet>
      <dgm:spPr/>
    </dgm:pt>
    <dgm:pt modelId="{FA69B774-43F9-4980-8DC1-AC8C8C7BBF1E}" type="pres">
      <dgm:prSet presAssocID="{AACF3519-BE80-4CC5-8F3B-CC0BACADA2E1}" presName="rootComposite" presStyleCnt="0"/>
      <dgm:spPr/>
    </dgm:pt>
    <dgm:pt modelId="{568D14B8-560D-4612-9333-1FBF515A4948}" type="pres">
      <dgm:prSet presAssocID="{AACF3519-BE80-4CC5-8F3B-CC0BACADA2E1}" presName="rootText" presStyleLbl="node2" presStyleIdx="12" presStyleCnt="13" custFlipHor="1" custScaleX="127358" custScaleY="1390986" custLinFactNeighborX="54308" custLinFactNeighborY="881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74E0B08-B8BD-43FD-A7A5-25CBDECC3D54}" type="pres">
      <dgm:prSet presAssocID="{AACF3519-BE80-4CC5-8F3B-CC0BACADA2E1}" presName="rootConnector" presStyleLbl="node2" presStyleIdx="12" presStyleCnt="13"/>
      <dgm:spPr/>
      <dgm:t>
        <a:bodyPr/>
        <a:lstStyle/>
        <a:p>
          <a:pPr latinLnBrk="1"/>
          <a:endParaRPr lang="ko-KR" altLang="en-US"/>
        </a:p>
      </dgm:t>
    </dgm:pt>
    <dgm:pt modelId="{94F2D098-3590-45AC-AA5B-F61D6BBFEAC2}" type="pres">
      <dgm:prSet presAssocID="{AACF3519-BE80-4CC5-8F3B-CC0BACADA2E1}" presName="hierChild4" presStyleCnt="0"/>
      <dgm:spPr/>
    </dgm:pt>
    <dgm:pt modelId="{5E5E2AA6-B8D5-4191-8CF6-B226104CB20F}" type="pres">
      <dgm:prSet presAssocID="{AACF3519-BE80-4CC5-8F3B-CC0BACADA2E1}" presName="hierChild5" presStyleCnt="0"/>
      <dgm:spPr/>
    </dgm:pt>
    <dgm:pt modelId="{A8967792-0B4E-4223-B6F2-FDE713B1ABAA}" type="pres">
      <dgm:prSet presAssocID="{B88CE379-F30C-4E7A-AE43-5DC672FD0B72}" presName="hierChild3" presStyleCnt="0"/>
      <dgm:spPr/>
    </dgm:pt>
    <dgm:pt modelId="{30B91167-9545-4CE7-B4DD-F312BB88837E}" type="pres">
      <dgm:prSet presAssocID="{E23D697D-9180-4093-92A9-73CC2A85AED0}" presName="hierRoot1" presStyleCnt="0">
        <dgm:presLayoutVars>
          <dgm:hierBranch val="init"/>
        </dgm:presLayoutVars>
      </dgm:prSet>
      <dgm:spPr/>
    </dgm:pt>
    <dgm:pt modelId="{E60A027A-B536-4F1E-B671-54707A8A8E51}" type="pres">
      <dgm:prSet presAssocID="{E23D697D-9180-4093-92A9-73CC2A85AED0}" presName="rootComposite1" presStyleCnt="0"/>
      <dgm:spPr/>
    </dgm:pt>
    <dgm:pt modelId="{498DF289-6E09-4DC7-854C-CDF0FD8AC4E0}" type="pres">
      <dgm:prSet presAssocID="{E23D697D-9180-4093-92A9-73CC2A85AED0}" presName="rootText1" presStyleLbl="node0" presStyleIdx="1" presStyleCnt="2" custScaleX="418362" custScaleY="153486" custLinFactX="-300000" custLinFactNeighborX="-387351" custLinFactNeighborY="37615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2A3FA27-789C-4593-8961-41F25BA2A075}" type="pres">
      <dgm:prSet presAssocID="{E23D697D-9180-4093-92A9-73CC2A85AED0}" presName="rootConnector1" presStyleLbl="node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67DDE6FF-CA36-4533-8ACA-7810FCAF7857}" type="pres">
      <dgm:prSet presAssocID="{E23D697D-9180-4093-92A9-73CC2A85AED0}" presName="hierChild2" presStyleCnt="0"/>
      <dgm:spPr/>
    </dgm:pt>
    <dgm:pt modelId="{4DFA1395-4B13-4B0A-9584-AA286671B83A}" type="pres">
      <dgm:prSet presAssocID="{E23D697D-9180-4093-92A9-73CC2A85AED0}" presName="hierChild3" presStyleCnt="0"/>
      <dgm:spPr/>
    </dgm:pt>
  </dgm:ptLst>
  <dgm:cxnLst>
    <dgm:cxn modelId="{88CD7B32-BA5C-4749-ACDF-009CB6277842}" type="presOf" srcId="{86054DAC-7131-44F4-B946-7D4C68727E93}" destId="{1E983B5A-A5D5-4729-AA02-7D2EF70A5799}" srcOrd="0" destOrd="0" presId="urn:microsoft.com/office/officeart/2005/8/layout/orgChart1"/>
    <dgm:cxn modelId="{DBC77601-1B6D-4414-94AC-85DD9D64E5C5}" type="presOf" srcId="{7B1A7485-F3B1-49C4-AA0C-B0ADA760BC5F}" destId="{42E7C463-C90C-4F84-8381-A040B55C516F}" srcOrd="0" destOrd="0" presId="urn:microsoft.com/office/officeart/2005/8/layout/orgChart1"/>
    <dgm:cxn modelId="{879E0349-3DA5-49CA-A5B4-FF6DB416CBCD}" type="presOf" srcId="{1C93AA43-AD4C-4ED9-AEAE-8B59D14B451E}" destId="{39E77813-19DD-4D4F-872B-B82DA5FDE073}" srcOrd="0" destOrd="0" presId="urn:microsoft.com/office/officeart/2005/8/layout/orgChart1"/>
    <dgm:cxn modelId="{AC96C520-F4AC-4BDF-80FD-001272B68CCB}" type="presOf" srcId="{CD0C326F-8EAB-487E-A153-CD1B750DE2C3}" destId="{15F94F70-53E5-4325-8D46-488E7894349C}" srcOrd="0" destOrd="0" presId="urn:microsoft.com/office/officeart/2005/8/layout/orgChart1"/>
    <dgm:cxn modelId="{A429D35A-4BEC-431F-81F8-F536489035CC}" type="presOf" srcId="{CF9654F3-BC6F-46E8-9914-23BF0FC87C36}" destId="{AB89CEAC-63A3-4DDE-8872-9EFF4C5E0404}" srcOrd="0" destOrd="0" presId="urn:microsoft.com/office/officeart/2005/8/layout/orgChart1"/>
    <dgm:cxn modelId="{BD946988-559F-496B-A3E9-7ABAE3C44FCA}" srcId="{A740338B-9C03-4727-8117-056C9B8F7F18}" destId="{E23D697D-9180-4093-92A9-73CC2A85AED0}" srcOrd="1" destOrd="0" parTransId="{8CC268FF-38F9-4D23-B3D9-E79CF123F1D3}" sibTransId="{CB163DC0-6950-4BCD-A1A7-2A514C522E38}"/>
    <dgm:cxn modelId="{D7219A66-F4A2-4E91-83B3-DE3D9BE18B0E}" srcId="{B88CE379-F30C-4E7A-AE43-5DC672FD0B72}" destId="{88834E02-51FC-46CF-879D-796FC65E774F}" srcOrd="1" destOrd="0" parTransId="{A159A85A-BADB-4BE9-AFF8-8EC0E98BF8EC}" sibTransId="{64EC50BB-F16A-4E1B-A123-07C664DEEB3C}"/>
    <dgm:cxn modelId="{12CCFC23-17C7-49AA-9BF8-240FB45A59E1}" type="presOf" srcId="{AACF3519-BE80-4CC5-8F3B-CC0BACADA2E1}" destId="{568D14B8-560D-4612-9333-1FBF515A4948}" srcOrd="0" destOrd="0" presId="urn:microsoft.com/office/officeart/2005/8/layout/orgChart1"/>
    <dgm:cxn modelId="{F29D8085-5D50-48EA-8753-BB120C6871F4}" type="presOf" srcId="{775D2EB5-22A5-4104-8190-914FE4876923}" destId="{BE98373D-6E29-476A-9A38-B4A660B6F6CF}" srcOrd="1" destOrd="0" presId="urn:microsoft.com/office/officeart/2005/8/layout/orgChart1"/>
    <dgm:cxn modelId="{1BF9B9DB-5846-4E95-A5C2-7F6718ACA4E9}" type="presOf" srcId="{B975A991-8E46-43E8-8039-6DE0E0B1A1F1}" destId="{552BC76B-4FED-4540-852D-0D0BE0902591}" srcOrd="0" destOrd="0" presId="urn:microsoft.com/office/officeart/2005/8/layout/orgChart1"/>
    <dgm:cxn modelId="{5C5DEA10-3A29-47C9-997E-A27401A947B3}" type="presOf" srcId="{B88CE379-F30C-4E7A-AE43-5DC672FD0B72}" destId="{15B6FDA8-DBDB-4EF0-8002-7AB521179BAC}" srcOrd="1" destOrd="0" presId="urn:microsoft.com/office/officeart/2005/8/layout/orgChart1"/>
    <dgm:cxn modelId="{C6F48EFB-3C1C-4194-9CD6-3FA7F379AA34}" type="presOf" srcId="{46296A1C-80E6-4459-9BB8-8CD33B14153E}" destId="{2C6D190A-B1C3-4C4E-9517-467346A9C361}" srcOrd="0" destOrd="0" presId="urn:microsoft.com/office/officeart/2005/8/layout/orgChart1"/>
    <dgm:cxn modelId="{958B118F-5E1D-4FF6-8BE8-FDAD59B8CAD9}" type="presOf" srcId="{E23D697D-9180-4093-92A9-73CC2A85AED0}" destId="{02A3FA27-789C-4593-8961-41F25BA2A075}" srcOrd="1" destOrd="0" presId="urn:microsoft.com/office/officeart/2005/8/layout/orgChart1"/>
    <dgm:cxn modelId="{E9FEC449-81EE-4455-B19E-2B351E2EE8E9}" srcId="{B88CE379-F30C-4E7A-AE43-5DC672FD0B72}" destId="{7B1A7485-F3B1-49C4-AA0C-B0ADA760BC5F}" srcOrd="6" destOrd="0" parTransId="{86054DAC-7131-44F4-B946-7D4C68727E93}" sibTransId="{3F13F51C-2705-4A35-AAE8-CD21C5A3A0D5}"/>
    <dgm:cxn modelId="{72BB6106-E771-4CEA-B7AB-96C446EC2FF6}" srcId="{B88CE379-F30C-4E7A-AE43-5DC672FD0B72}" destId="{61E3C7A2-41AF-45B0-B3DA-89173E1AE833}" srcOrd="4" destOrd="0" parTransId="{F7D52978-526A-47D2-8190-190F35725E53}" sibTransId="{F4653CD6-E69E-40DA-B4F0-D2782850318A}"/>
    <dgm:cxn modelId="{71E9BABE-D17A-4089-9EAE-90B05C9EE039}" type="presOf" srcId="{8DFEED93-5D58-4433-A186-3BCF8D6027C7}" destId="{24F901A9-01DE-4AFC-A2A2-5C6E9436ACFB}" srcOrd="1" destOrd="0" presId="urn:microsoft.com/office/officeart/2005/8/layout/orgChart1"/>
    <dgm:cxn modelId="{3323C6C7-3996-4A0D-9833-D5FB3E7D6EE6}" type="presOf" srcId="{7B1A7485-F3B1-49C4-AA0C-B0ADA760BC5F}" destId="{D7E357C9-96BE-4994-AF35-6762BDF5A120}" srcOrd="1" destOrd="0" presId="urn:microsoft.com/office/officeart/2005/8/layout/orgChart1"/>
    <dgm:cxn modelId="{5EA9ED43-C098-4F96-B491-C8392375717A}" type="presOf" srcId="{775D2EB5-22A5-4104-8190-914FE4876923}" destId="{7EC3B922-8BE4-4807-90FB-9139C6320833}" srcOrd="0" destOrd="0" presId="urn:microsoft.com/office/officeart/2005/8/layout/orgChart1"/>
    <dgm:cxn modelId="{C94E237C-2AE8-4F3F-A1A3-27C8558025A1}" type="presOf" srcId="{0A7FF175-9F11-4827-A4E6-D55F02B694D9}" destId="{7AC7588E-DE71-4B65-AC60-8F1A7063E2CD}" srcOrd="0" destOrd="0" presId="urn:microsoft.com/office/officeart/2005/8/layout/orgChart1"/>
    <dgm:cxn modelId="{D531BE6A-69BE-46DB-A1F3-E7D11A09A397}" type="presOf" srcId="{4052E126-0A6F-48E0-BC4D-CC3794A42086}" destId="{F6B4B8A8-2604-44F5-915F-C8DDDA97A4EC}" srcOrd="1" destOrd="0" presId="urn:microsoft.com/office/officeart/2005/8/layout/orgChart1"/>
    <dgm:cxn modelId="{1E3FA0A7-7D20-4FEC-A8A8-8689733C6131}" type="presOf" srcId="{17CE86C1-3940-404F-8DE9-23BD46E37E02}" destId="{12F07CB8-18EA-412E-B1C3-F158CE149D01}" srcOrd="1" destOrd="0" presId="urn:microsoft.com/office/officeart/2005/8/layout/orgChart1"/>
    <dgm:cxn modelId="{C52433AE-C723-4DEE-820C-08122DC66B94}" type="presOf" srcId="{17CE86C1-3940-404F-8DE9-23BD46E37E02}" destId="{9263885E-38E1-4BC6-BEDD-087D68201244}" srcOrd="0" destOrd="0" presId="urn:microsoft.com/office/officeart/2005/8/layout/orgChart1"/>
    <dgm:cxn modelId="{0738DED9-FC10-4F91-BD64-494F89CD757B}" type="presOf" srcId="{C431B61E-07A0-47AD-ADA1-CAC89D550A69}" destId="{13FE323C-5E22-493D-8485-AC5B32DF05A9}" srcOrd="0" destOrd="0" presId="urn:microsoft.com/office/officeart/2005/8/layout/orgChart1"/>
    <dgm:cxn modelId="{AFA30CB3-415F-47B0-8265-424CF4A56F12}" type="presOf" srcId="{61E3C7A2-41AF-45B0-B3DA-89173E1AE833}" destId="{1BED958E-8E07-4A34-AC83-2612424BC713}" srcOrd="0" destOrd="0" presId="urn:microsoft.com/office/officeart/2005/8/layout/orgChart1"/>
    <dgm:cxn modelId="{1D4E3FCC-4F86-4C69-ABB7-AAA59C1DD517}" type="presOf" srcId="{769A6D70-6277-435B-870C-B6A868AB9126}" destId="{8808805C-5B48-4247-B953-E376B40A062E}" srcOrd="0" destOrd="0" presId="urn:microsoft.com/office/officeart/2005/8/layout/orgChart1"/>
    <dgm:cxn modelId="{CA98EF29-FCE2-4C24-97FA-A1C85FB3E72B}" type="presOf" srcId="{61E3C7A2-41AF-45B0-B3DA-89173E1AE833}" destId="{16FBA9A4-6895-4248-A877-3C8EA5A527FD}" srcOrd="1" destOrd="0" presId="urn:microsoft.com/office/officeart/2005/8/layout/orgChart1"/>
    <dgm:cxn modelId="{C2D84D42-2BA8-4EDE-87FE-AD3D7976D268}" type="presOf" srcId="{B3C56450-D43B-4376-8BFC-22F3AD0033FC}" destId="{11A15F87-1415-41AE-AA20-A412E5557864}" srcOrd="0" destOrd="0" presId="urn:microsoft.com/office/officeart/2005/8/layout/orgChart1"/>
    <dgm:cxn modelId="{9B45E1F8-6D07-48CC-AF80-B5A457794538}" srcId="{B88CE379-F30C-4E7A-AE43-5DC672FD0B72}" destId="{4052E126-0A6F-48E0-BC4D-CC3794A42086}" srcOrd="9" destOrd="0" parTransId="{B975A991-8E46-43E8-8039-6DE0E0B1A1F1}" sibTransId="{240879E7-0651-43DA-9DE7-0702F23C1236}"/>
    <dgm:cxn modelId="{939780F3-89E5-4915-9BAE-C2D40F28F338}" type="presOf" srcId="{AACF3519-BE80-4CC5-8F3B-CC0BACADA2E1}" destId="{174E0B08-B8BD-43FD-A7A5-25CBDECC3D54}" srcOrd="1" destOrd="0" presId="urn:microsoft.com/office/officeart/2005/8/layout/orgChart1"/>
    <dgm:cxn modelId="{45D47839-09AD-4CDA-B05D-0DE9AA218C00}" type="presOf" srcId="{88834E02-51FC-46CF-879D-796FC65E774F}" destId="{42774414-35C6-434F-BE00-A1E24D15ECCE}" srcOrd="1" destOrd="0" presId="urn:microsoft.com/office/officeart/2005/8/layout/orgChart1"/>
    <dgm:cxn modelId="{BFA03EFF-7527-4AAD-952F-0B871663ECAD}" srcId="{B88CE379-F30C-4E7A-AE43-5DC672FD0B72}" destId="{AACF3519-BE80-4CC5-8F3B-CC0BACADA2E1}" srcOrd="12" destOrd="0" parTransId="{46296A1C-80E6-4459-9BB8-8CD33B14153E}" sibTransId="{3867438F-0423-4D7C-9FD6-7F5588AAA1AD}"/>
    <dgm:cxn modelId="{78290B0B-4642-4661-8FBC-44FC26F666F8}" srcId="{B88CE379-F30C-4E7A-AE43-5DC672FD0B72}" destId="{8DFEED93-5D58-4433-A186-3BCF8D6027C7}" srcOrd="3" destOrd="0" parTransId="{769A6D70-6277-435B-870C-B6A868AB9126}" sibTransId="{734CCFA3-9B36-441A-95E0-61F219B8DA18}"/>
    <dgm:cxn modelId="{F7CF6598-E5D3-4FB1-A54B-BF4E57C37E14}" type="presOf" srcId="{456ED3DB-7E8E-41F3-A190-ECAD727A5827}" destId="{DBE4CB06-FE89-4289-9A41-F8FA2B0D61A4}" srcOrd="1" destOrd="0" presId="urn:microsoft.com/office/officeart/2005/8/layout/orgChart1"/>
    <dgm:cxn modelId="{A5030657-A214-46D0-BDB3-4A6CE9F37DC8}" srcId="{A740338B-9C03-4727-8117-056C9B8F7F18}" destId="{B88CE379-F30C-4E7A-AE43-5DC672FD0B72}" srcOrd="0" destOrd="0" parTransId="{ECD0FF2B-848E-4D2A-B98F-70B2599FA77F}" sibTransId="{251A0DAE-BDF8-4BCA-9011-EC17181CE5C4}"/>
    <dgm:cxn modelId="{26ACCB3D-9BBC-4BC1-82EC-01CF1A744EDA}" type="presOf" srcId="{959E3090-ADD5-4C54-B385-2B55E8D9A4BE}" destId="{74D7AC6F-4368-43E2-A244-8244D0563699}" srcOrd="0" destOrd="0" presId="urn:microsoft.com/office/officeart/2005/8/layout/orgChart1"/>
    <dgm:cxn modelId="{03F56DCB-32A0-43F7-B78B-D9D35E997AB7}" type="presOf" srcId="{AA04F05C-3BB0-4AC7-AB3D-9EABE459D727}" destId="{84CD7526-30AF-44E2-AEC1-488D275B623D}" srcOrd="0" destOrd="0" presId="urn:microsoft.com/office/officeart/2005/8/layout/orgChart1"/>
    <dgm:cxn modelId="{CD2113B2-C389-4D8A-8006-1FAC7E5973E7}" type="presOf" srcId="{88834E02-51FC-46CF-879D-796FC65E774F}" destId="{6BFE5A73-21DE-4C84-9FA4-57FEB4D8FFAF}" srcOrd="0" destOrd="0" presId="urn:microsoft.com/office/officeart/2005/8/layout/orgChart1"/>
    <dgm:cxn modelId="{6016E446-135C-4283-B3A5-D9A13F660D95}" srcId="{B88CE379-F30C-4E7A-AE43-5DC672FD0B72}" destId="{AA04F05C-3BB0-4AC7-AB3D-9EABE459D727}" srcOrd="10" destOrd="0" parTransId="{E4913BA1-4483-4702-A71D-878E9EF8E89D}" sibTransId="{092ED30E-ACB7-4C93-A5A9-459140C70C7B}"/>
    <dgm:cxn modelId="{F1DF1F25-E0AF-4732-9612-C42C91325374}" type="presOf" srcId="{456ED3DB-7E8E-41F3-A190-ECAD727A5827}" destId="{70ABB6C2-1F51-4891-AA60-F21AEEB764FD}" srcOrd="0" destOrd="0" presId="urn:microsoft.com/office/officeart/2005/8/layout/orgChart1"/>
    <dgm:cxn modelId="{6DBBF2C1-3B87-4A0A-80B6-370DA91413DD}" type="presOf" srcId="{8DFEED93-5D58-4433-A186-3BCF8D6027C7}" destId="{2A0F3393-80AB-42EB-BF78-9B2E63EB8DE8}" srcOrd="0" destOrd="0" presId="urn:microsoft.com/office/officeart/2005/8/layout/orgChart1"/>
    <dgm:cxn modelId="{D21D9947-42CA-4279-B6F7-F064441B5F9C}" type="presOf" srcId="{71296D0F-4DC3-4C47-971A-79EEBE0B13F4}" destId="{5C011DAC-74C0-467B-A1E2-164928C8912E}" srcOrd="0" destOrd="0" presId="urn:microsoft.com/office/officeart/2005/8/layout/orgChart1"/>
    <dgm:cxn modelId="{81E54715-636A-4DE7-BC8C-AB92FA1D6997}" srcId="{B88CE379-F30C-4E7A-AE43-5DC672FD0B72}" destId="{775D2EB5-22A5-4104-8190-914FE4876923}" srcOrd="8" destOrd="0" parTransId="{1C93AA43-AD4C-4ED9-AEAE-8B59D14B451E}" sibTransId="{DB803D09-3F43-4C2B-99D1-F3B20B36D69A}"/>
    <dgm:cxn modelId="{1AFAC0F1-88A4-4574-8903-67C05F45AEBD}" type="presOf" srcId="{A740338B-9C03-4727-8117-056C9B8F7F18}" destId="{06D11437-45A6-4C3D-8D86-61C7F545A4DF}" srcOrd="0" destOrd="0" presId="urn:microsoft.com/office/officeart/2005/8/layout/orgChart1"/>
    <dgm:cxn modelId="{5DE754A3-0DF3-464B-899B-8C4BEB357C17}" srcId="{B88CE379-F30C-4E7A-AE43-5DC672FD0B72}" destId="{0A7FF175-9F11-4827-A4E6-D55F02B694D9}" srcOrd="0" destOrd="0" parTransId="{CF9654F3-BC6F-46E8-9914-23BF0FC87C36}" sibTransId="{7E1526BA-A051-4BD3-B470-D052A435613B}"/>
    <dgm:cxn modelId="{15B70074-163A-4403-A9BD-7C4FE0EC028B}" type="presOf" srcId="{AA04F05C-3BB0-4AC7-AB3D-9EABE459D727}" destId="{285C7B25-B85F-496A-AE01-5C9F72FE1E5D}" srcOrd="1" destOrd="0" presId="urn:microsoft.com/office/officeart/2005/8/layout/orgChart1"/>
    <dgm:cxn modelId="{375B1A57-CE91-4B67-8221-38F9AD79EC25}" srcId="{B88CE379-F30C-4E7A-AE43-5DC672FD0B72}" destId="{456ED3DB-7E8E-41F3-A190-ECAD727A5827}" srcOrd="11" destOrd="0" parTransId="{71296D0F-4DC3-4C47-971A-79EEBE0B13F4}" sibTransId="{107B0F22-611B-49F3-8CD9-513525B5A079}"/>
    <dgm:cxn modelId="{72C31543-D1FB-45FD-88E7-2A9C2FA68F7F}" type="presOf" srcId="{A159A85A-BADB-4BE9-AFF8-8EC0E98BF8EC}" destId="{C625BAF9-5A67-4920-8336-13DC26391F77}" srcOrd="0" destOrd="0" presId="urn:microsoft.com/office/officeart/2005/8/layout/orgChart1"/>
    <dgm:cxn modelId="{463A81CA-93AF-499B-8ABA-D4D176312CB4}" type="presOf" srcId="{B88CE379-F30C-4E7A-AE43-5DC672FD0B72}" destId="{C121C04B-1BB2-4652-BDAB-FBEC4FFA5400}" srcOrd="0" destOrd="0" presId="urn:microsoft.com/office/officeart/2005/8/layout/orgChart1"/>
    <dgm:cxn modelId="{A992E59A-6669-4F39-B651-C0817BD4B094}" type="presOf" srcId="{E23D697D-9180-4093-92A9-73CC2A85AED0}" destId="{498DF289-6E09-4DC7-854C-CDF0FD8AC4E0}" srcOrd="0" destOrd="0" presId="urn:microsoft.com/office/officeart/2005/8/layout/orgChart1"/>
    <dgm:cxn modelId="{143B6919-BBB2-4F7C-935C-C717BE808282}" type="presOf" srcId="{E4913BA1-4483-4702-A71D-878E9EF8E89D}" destId="{DFA77F4A-8603-40A4-B6DA-81D46E8E5F78}" srcOrd="0" destOrd="0" presId="urn:microsoft.com/office/officeart/2005/8/layout/orgChart1"/>
    <dgm:cxn modelId="{98CB9B6D-6AE9-49C6-963E-78AFD9D2AD14}" type="presOf" srcId="{4B1EAFC6-4832-4511-B9AA-8BCEC9CACCD3}" destId="{56C58E78-0DB7-4A9F-8635-4D8166976D5B}" srcOrd="0" destOrd="0" presId="urn:microsoft.com/office/officeart/2005/8/layout/orgChart1"/>
    <dgm:cxn modelId="{01CC8801-DD3B-4FA8-BFD3-00584F3DED8A}" type="presOf" srcId="{4052E126-0A6F-48E0-BC4D-CC3794A42086}" destId="{51C8A535-AF62-4A1B-9C77-F9BB6A147DF5}" srcOrd="0" destOrd="0" presId="urn:microsoft.com/office/officeart/2005/8/layout/orgChart1"/>
    <dgm:cxn modelId="{29B88A8F-1434-4153-A6F7-5D28047649A1}" type="presOf" srcId="{0A7FF175-9F11-4827-A4E6-D55F02B694D9}" destId="{0B5884C7-3376-4908-B46D-9F99AC4172CB}" srcOrd="1" destOrd="0" presId="urn:microsoft.com/office/officeart/2005/8/layout/orgChart1"/>
    <dgm:cxn modelId="{F3B7E03E-8156-47CD-9FE8-635A7D03CEC5}" type="presOf" srcId="{F7D52978-526A-47D2-8190-190F35725E53}" destId="{7A9493D5-0266-4A90-A6D4-55BC2DE5F2E3}" srcOrd="0" destOrd="0" presId="urn:microsoft.com/office/officeart/2005/8/layout/orgChart1"/>
    <dgm:cxn modelId="{FFA65344-F9C8-4759-97B9-56C9C439B9DA}" srcId="{B88CE379-F30C-4E7A-AE43-5DC672FD0B72}" destId="{17CE86C1-3940-404F-8DE9-23BD46E37E02}" srcOrd="5" destOrd="0" parTransId="{C431B61E-07A0-47AD-ADA1-CAC89D550A69}" sibTransId="{15FCD24F-2E1F-451D-BCE7-D39F1DF5490D}"/>
    <dgm:cxn modelId="{B1ECE6D9-CA65-42DF-9981-9753899C630B}" type="presOf" srcId="{4B1EAFC6-4832-4511-B9AA-8BCEC9CACCD3}" destId="{D2C4B49F-EF77-4823-B8C7-6661D0A82BD8}" srcOrd="1" destOrd="0" presId="urn:microsoft.com/office/officeart/2005/8/layout/orgChart1"/>
    <dgm:cxn modelId="{61FBF864-8317-48E9-BDF0-AE82A7C638D9}" srcId="{B88CE379-F30C-4E7A-AE43-5DC672FD0B72}" destId="{959E3090-ADD5-4C54-B385-2B55E8D9A4BE}" srcOrd="7" destOrd="0" parTransId="{B3C56450-D43B-4376-8BFC-22F3AD0033FC}" sibTransId="{B1A20F68-4F3D-4245-96DC-F4F94296FBF3}"/>
    <dgm:cxn modelId="{2B49480D-F7A0-4913-AFE9-8FACDFD7F0DD}" type="presOf" srcId="{959E3090-ADD5-4C54-B385-2B55E8D9A4BE}" destId="{BB6CEB32-9DF5-4EAF-8A3C-6EFE5538EA9C}" srcOrd="1" destOrd="0" presId="urn:microsoft.com/office/officeart/2005/8/layout/orgChart1"/>
    <dgm:cxn modelId="{99492690-C76C-47A7-B201-C9C297E5FAC9}" srcId="{B88CE379-F30C-4E7A-AE43-5DC672FD0B72}" destId="{4B1EAFC6-4832-4511-B9AA-8BCEC9CACCD3}" srcOrd="2" destOrd="0" parTransId="{CD0C326F-8EAB-487E-A153-CD1B750DE2C3}" sibTransId="{43778914-17BA-4D08-A3D3-AE4D2694F1C8}"/>
    <dgm:cxn modelId="{701C57D7-3DC3-4AD7-93EC-8431D9453ADC}" type="presParOf" srcId="{06D11437-45A6-4C3D-8D86-61C7F545A4DF}" destId="{59FE892C-14D9-4659-BB93-E5C81DCDB9AB}" srcOrd="0" destOrd="0" presId="urn:microsoft.com/office/officeart/2005/8/layout/orgChart1"/>
    <dgm:cxn modelId="{3093CEC2-49E8-4191-A9C6-CA82ED639253}" type="presParOf" srcId="{59FE892C-14D9-4659-BB93-E5C81DCDB9AB}" destId="{07C7C1A5-72DA-4C8A-BB07-3E333E4AC02B}" srcOrd="0" destOrd="0" presId="urn:microsoft.com/office/officeart/2005/8/layout/orgChart1"/>
    <dgm:cxn modelId="{A322CBCC-F6FD-4570-B79D-D54B55779A53}" type="presParOf" srcId="{07C7C1A5-72DA-4C8A-BB07-3E333E4AC02B}" destId="{C121C04B-1BB2-4652-BDAB-FBEC4FFA5400}" srcOrd="0" destOrd="0" presId="urn:microsoft.com/office/officeart/2005/8/layout/orgChart1"/>
    <dgm:cxn modelId="{60C1AB5D-D4A6-4CCD-8FDE-5E0FF990F6D0}" type="presParOf" srcId="{07C7C1A5-72DA-4C8A-BB07-3E333E4AC02B}" destId="{15B6FDA8-DBDB-4EF0-8002-7AB521179BAC}" srcOrd="1" destOrd="0" presId="urn:microsoft.com/office/officeart/2005/8/layout/orgChart1"/>
    <dgm:cxn modelId="{F17090B9-D146-46A1-8546-6AD2114AE53E}" type="presParOf" srcId="{59FE892C-14D9-4659-BB93-E5C81DCDB9AB}" destId="{4D32CF2C-1F7B-4269-9696-DE0446732CD3}" srcOrd="1" destOrd="0" presId="urn:microsoft.com/office/officeart/2005/8/layout/orgChart1"/>
    <dgm:cxn modelId="{FCDACCE7-B568-40A9-A89F-459297429C27}" type="presParOf" srcId="{4D32CF2C-1F7B-4269-9696-DE0446732CD3}" destId="{AB89CEAC-63A3-4DDE-8872-9EFF4C5E0404}" srcOrd="0" destOrd="0" presId="urn:microsoft.com/office/officeart/2005/8/layout/orgChart1"/>
    <dgm:cxn modelId="{01FA17FF-F277-4C0B-9458-D6F025C220A5}" type="presParOf" srcId="{4D32CF2C-1F7B-4269-9696-DE0446732CD3}" destId="{9B65D222-F5F8-48A9-917E-4B961BEBAED0}" srcOrd="1" destOrd="0" presId="urn:microsoft.com/office/officeart/2005/8/layout/orgChart1"/>
    <dgm:cxn modelId="{5E99D367-48DC-4B3E-BD5F-C37CB454E341}" type="presParOf" srcId="{9B65D222-F5F8-48A9-917E-4B961BEBAED0}" destId="{508B0457-3F0F-4546-A9EE-83C275312E0C}" srcOrd="0" destOrd="0" presId="urn:microsoft.com/office/officeart/2005/8/layout/orgChart1"/>
    <dgm:cxn modelId="{2DA20858-8BD3-40F8-968F-589526B3D15E}" type="presParOf" srcId="{508B0457-3F0F-4546-A9EE-83C275312E0C}" destId="{7AC7588E-DE71-4B65-AC60-8F1A7063E2CD}" srcOrd="0" destOrd="0" presId="urn:microsoft.com/office/officeart/2005/8/layout/orgChart1"/>
    <dgm:cxn modelId="{EFE77FF1-E954-411D-A132-F3DF51E079BA}" type="presParOf" srcId="{508B0457-3F0F-4546-A9EE-83C275312E0C}" destId="{0B5884C7-3376-4908-B46D-9F99AC4172CB}" srcOrd="1" destOrd="0" presId="urn:microsoft.com/office/officeart/2005/8/layout/orgChart1"/>
    <dgm:cxn modelId="{A72FD74C-C1CA-41C3-8774-581C3199C71F}" type="presParOf" srcId="{9B65D222-F5F8-48A9-917E-4B961BEBAED0}" destId="{E9FEB721-9A32-41E8-ABC9-4B69A56AB704}" srcOrd="1" destOrd="0" presId="urn:microsoft.com/office/officeart/2005/8/layout/orgChart1"/>
    <dgm:cxn modelId="{3EA1FC39-C2A0-4322-AA73-25F124FDC9D8}" type="presParOf" srcId="{9B65D222-F5F8-48A9-917E-4B961BEBAED0}" destId="{97C8ADF8-18B3-4CA6-AC74-64F7EB86468C}" srcOrd="2" destOrd="0" presId="urn:microsoft.com/office/officeart/2005/8/layout/orgChart1"/>
    <dgm:cxn modelId="{CA106B79-6DBF-4C56-A7D4-8CD6CE5FA453}" type="presParOf" srcId="{4D32CF2C-1F7B-4269-9696-DE0446732CD3}" destId="{C625BAF9-5A67-4920-8336-13DC26391F77}" srcOrd="2" destOrd="0" presId="urn:microsoft.com/office/officeart/2005/8/layout/orgChart1"/>
    <dgm:cxn modelId="{6906EE96-109C-410B-8233-6EC333EB2AD1}" type="presParOf" srcId="{4D32CF2C-1F7B-4269-9696-DE0446732CD3}" destId="{6909503F-72EC-4883-AC48-6B1A895D445B}" srcOrd="3" destOrd="0" presId="urn:microsoft.com/office/officeart/2005/8/layout/orgChart1"/>
    <dgm:cxn modelId="{8ECA0CD5-A0FC-4CC8-B182-ACC32F96BE71}" type="presParOf" srcId="{6909503F-72EC-4883-AC48-6B1A895D445B}" destId="{3784E46A-615C-43C6-AE98-1B80E198EB53}" srcOrd="0" destOrd="0" presId="urn:microsoft.com/office/officeart/2005/8/layout/orgChart1"/>
    <dgm:cxn modelId="{3731CE0E-F2B0-468F-9FF1-9351620D3977}" type="presParOf" srcId="{3784E46A-615C-43C6-AE98-1B80E198EB53}" destId="{6BFE5A73-21DE-4C84-9FA4-57FEB4D8FFAF}" srcOrd="0" destOrd="0" presId="urn:microsoft.com/office/officeart/2005/8/layout/orgChart1"/>
    <dgm:cxn modelId="{D58EBB06-4C20-4091-A863-C2057F9F15BF}" type="presParOf" srcId="{3784E46A-615C-43C6-AE98-1B80E198EB53}" destId="{42774414-35C6-434F-BE00-A1E24D15ECCE}" srcOrd="1" destOrd="0" presId="urn:microsoft.com/office/officeart/2005/8/layout/orgChart1"/>
    <dgm:cxn modelId="{4A972FAD-2CC9-4651-9117-E55614BB2451}" type="presParOf" srcId="{6909503F-72EC-4883-AC48-6B1A895D445B}" destId="{9BCCB5ED-7B47-48E4-8488-2133FAEDF7F7}" srcOrd="1" destOrd="0" presId="urn:microsoft.com/office/officeart/2005/8/layout/orgChart1"/>
    <dgm:cxn modelId="{C8D184DC-5EB9-4DC3-81DE-A7B35E372FA5}" type="presParOf" srcId="{6909503F-72EC-4883-AC48-6B1A895D445B}" destId="{43B5AEA5-3EA2-4032-9D21-5395AFF0E0F4}" srcOrd="2" destOrd="0" presId="urn:microsoft.com/office/officeart/2005/8/layout/orgChart1"/>
    <dgm:cxn modelId="{DF09A782-5240-49F0-ABDD-7CAF6689119C}" type="presParOf" srcId="{4D32CF2C-1F7B-4269-9696-DE0446732CD3}" destId="{15F94F70-53E5-4325-8D46-488E7894349C}" srcOrd="4" destOrd="0" presId="urn:microsoft.com/office/officeart/2005/8/layout/orgChart1"/>
    <dgm:cxn modelId="{095113AE-C531-4789-A8FA-7C103588DCCC}" type="presParOf" srcId="{4D32CF2C-1F7B-4269-9696-DE0446732CD3}" destId="{7CA08D3B-1E30-4EA8-93D2-CFD5B27D7A80}" srcOrd="5" destOrd="0" presId="urn:microsoft.com/office/officeart/2005/8/layout/orgChart1"/>
    <dgm:cxn modelId="{45E753C8-701F-4684-89E0-739C26F94134}" type="presParOf" srcId="{7CA08D3B-1E30-4EA8-93D2-CFD5B27D7A80}" destId="{EC4301BF-BE0D-4EFB-BA8A-BD30C44EA915}" srcOrd="0" destOrd="0" presId="urn:microsoft.com/office/officeart/2005/8/layout/orgChart1"/>
    <dgm:cxn modelId="{6F3364D1-C573-4769-821F-F9EECAE9EE92}" type="presParOf" srcId="{EC4301BF-BE0D-4EFB-BA8A-BD30C44EA915}" destId="{56C58E78-0DB7-4A9F-8635-4D8166976D5B}" srcOrd="0" destOrd="0" presId="urn:microsoft.com/office/officeart/2005/8/layout/orgChart1"/>
    <dgm:cxn modelId="{8F598255-839C-463A-92C6-4BC919CD9A1B}" type="presParOf" srcId="{EC4301BF-BE0D-4EFB-BA8A-BD30C44EA915}" destId="{D2C4B49F-EF77-4823-B8C7-6661D0A82BD8}" srcOrd="1" destOrd="0" presId="urn:microsoft.com/office/officeart/2005/8/layout/orgChart1"/>
    <dgm:cxn modelId="{F5538C9D-B84C-41A1-8605-23BFFFA41AD4}" type="presParOf" srcId="{7CA08D3B-1E30-4EA8-93D2-CFD5B27D7A80}" destId="{A96173DF-F20B-4B50-BF04-981952C9C559}" srcOrd="1" destOrd="0" presId="urn:microsoft.com/office/officeart/2005/8/layout/orgChart1"/>
    <dgm:cxn modelId="{D574ABD4-F919-42DB-A804-98087C425369}" type="presParOf" srcId="{7CA08D3B-1E30-4EA8-93D2-CFD5B27D7A80}" destId="{9A198D9F-BCD5-429F-B6A0-C196F6C10B0D}" srcOrd="2" destOrd="0" presId="urn:microsoft.com/office/officeart/2005/8/layout/orgChart1"/>
    <dgm:cxn modelId="{58B69424-F678-4685-BB8E-34A75FE47D5D}" type="presParOf" srcId="{4D32CF2C-1F7B-4269-9696-DE0446732CD3}" destId="{8808805C-5B48-4247-B953-E376B40A062E}" srcOrd="6" destOrd="0" presId="urn:microsoft.com/office/officeart/2005/8/layout/orgChart1"/>
    <dgm:cxn modelId="{E6FAF163-93F6-44F5-AE38-17986299B529}" type="presParOf" srcId="{4D32CF2C-1F7B-4269-9696-DE0446732CD3}" destId="{34490774-5709-485F-A2F4-1B728F33A432}" srcOrd="7" destOrd="0" presId="urn:microsoft.com/office/officeart/2005/8/layout/orgChart1"/>
    <dgm:cxn modelId="{BF6FCFAC-A1C6-43FF-A8C5-5F880BC5CF38}" type="presParOf" srcId="{34490774-5709-485F-A2F4-1B728F33A432}" destId="{A1BCCA1D-CBF2-4ADC-900A-5E5F775CE3CA}" srcOrd="0" destOrd="0" presId="urn:microsoft.com/office/officeart/2005/8/layout/orgChart1"/>
    <dgm:cxn modelId="{437C0F44-84E5-4992-B9B4-2CA9C9F81A69}" type="presParOf" srcId="{A1BCCA1D-CBF2-4ADC-900A-5E5F775CE3CA}" destId="{2A0F3393-80AB-42EB-BF78-9B2E63EB8DE8}" srcOrd="0" destOrd="0" presId="urn:microsoft.com/office/officeart/2005/8/layout/orgChart1"/>
    <dgm:cxn modelId="{D688B737-6EE1-4CF3-969D-2E45007EC0C4}" type="presParOf" srcId="{A1BCCA1D-CBF2-4ADC-900A-5E5F775CE3CA}" destId="{24F901A9-01DE-4AFC-A2A2-5C6E9436ACFB}" srcOrd="1" destOrd="0" presId="urn:microsoft.com/office/officeart/2005/8/layout/orgChart1"/>
    <dgm:cxn modelId="{282B757E-DEF0-4496-BE9E-55859908F4B5}" type="presParOf" srcId="{34490774-5709-485F-A2F4-1B728F33A432}" destId="{B01FC831-4E52-48EF-A590-3E5BA2AF22E3}" srcOrd="1" destOrd="0" presId="urn:microsoft.com/office/officeart/2005/8/layout/orgChart1"/>
    <dgm:cxn modelId="{706D392F-2FBA-4CAC-A34C-70D7F89561AC}" type="presParOf" srcId="{34490774-5709-485F-A2F4-1B728F33A432}" destId="{41329DDE-E0E2-43D5-AB65-5CFD9847339E}" srcOrd="2" destOrd="0" presId="urn:microsoft.com/office/officeart/2005/8/layout/orgChart1"/>
    <dgm:cxn modelId="{E3F25BCC-DEEA-4C94-AFE8-7A156697BBB9}" type="presParOf" srcId="{4D32CF2C-1F7B-4269-9696-DE0446732CD3}" destId="{7A9493D5-0266-4A90-A6D4-55BC2DE5F2E3}" srcOrd="8" destOrd="0" presId="urn:microsoft.com/office/officeart/2005/8/layout/orgChart1"/>
    <dgm:cxn modelId="{451EF85B-7D59-4E2B-A91C-74AFC26B10EC}" type="presParOf" srcId="{4D32CF2C-1F7B-4269-9696-DE0446732CD3}" destId="{0E18D5E8-07F2-47CA-9959-9320555B8E4D}" srcOrd="9" destOrd="0" presId="urn:microsoft.com/office/officeart/2005/8/layout/orgChart1"/>
    <dgm:cxn modelId="{825D005C-C5F8-4133-9E63-499D4A28B3E2}" type="presParOf" srcId="{0E18D5E8-07F2-47CA-9959-9320555B8E4D}" destId="{118E0D25-E5B7-4522-8E6D-FAF7178E33DD}" srcOrd="0" destOrd="0" presId="urn:microsoft.com/office/officeart/2005/8/layout/orgChart1"/>
    <dgm:cxn modelId="{181B042A-19E0-4AD4-82E9-D733490F7AE4}" type="presParOf" srcId="{118E0D25-E5B7-4522-8E6D-FAF7178E33DD}" destId="{1BED958E-8E07-4A34-AC83-2612424BC713}" srcOrd="0" destOrd="0" presId="urn:microsoft.com/office/officeart/2005/8/layout/orgChart1"/>
    <dgm:cxn modelId="{1C015C18-6CB0-4ED9-8CBC-470D9ADE369C}" type="presParOf" srcId="{118E0D25-E5B7-4522-8E6D-FAF7178E33DD}" destId="{16FBA9A4-6895-4248-A877-3C8EA5A527FD}" srcOrd="1" destOrd="0" presId="urn:microsoft.com/office/officeart/2005/8/layout/orgChart1"/>
    <dgm:cxn modelId="{48EE706E-E2FE-447D-9787-032DB6469908}" type="presParOf" srcId="{0E18D5E8-07F2-47CA-9959-9320555B8E4D}" destId="{88EA3D04-1142-4663-B501-57EC8B9434D2}" srcOrd="1" destOrd="0" presId="urn:microsoft.com/office/officeart/2005/8/layout/orgChart1"/>
    <dgm:cxn modelId="{05AF2F5F-0D90-4D17-AD25-407DB64FBD21}" type="presParOf" srcId="{0E18D5E8-07F2-47CA-9959-9320555B8E4D}" destId="{C8599165-65C7-4DE8-940C-24E0D4EC721A}" srcOrd="2" destOrd="0" presId="urn:microsoft.com/office/officeart/2005/8/layout/orgChart1"/>
    <dgm:cxn modelId="{722B101A-53D8-4C0D-8080-7BC3D72DCD12}" type="presParOf" srcId="{4D32CF2C-1F7B-4269-9696-DE0446732CD3}" destId="{13FE323C-5E22-493D-8485-AC5B32DF05A9}" srcOrd="10" destOrd="0" presId="urn:microsoft.com/office/officeart/2005/8/layout/orgChart1"/>
    <dgm:cxn modelId="{2C7FBBA7-2F4A-4704-9AF5-88105FAE9269}" type="presParOf" srcId="{4D32CF2C-1F7B-4269-9696-DE0446732CD3}" destId="{269AD74B-91C0-4384-B159-C60A46EFE9A9}" srcOrd="11" destOrd="0" presId="urn:microsoft.com/office/officeart/2005/8/layout/orgChart1"/>
    <dgm:cxn modelId="{9861CECF-FDF7-4CD1-9B76-1FCEB4A97EC9}" type="presParOf" srcId="{269AD74B-91C0-4384-B159-C60A46EFE9A9}" destId="{A89B1AAA-F4A5-4231-8101-1151AFE65F4E}" srcOrd="0" destOrd="0" presId="urn:microsoft.com/office/officeart/2005/8/layout/orgChart1"/>
    <dgm:cxn modelId="{035C0DD6-856D-4984-B103-537938F2CC25}" type="presParOf" srcId="{A89B1AAA-F4A5-4231-8101-1151AFE65F4E}" destId="{9263885E-38E1-4BC6-BEDD-087D68201244}" srcOrd="0" destOrd="0" presId="urn:microsoft.com/office/officeart/2005/8/layout/orgChart1"/>
    <dgm:cxn modelId="{50D9DE16-1989-43FC-AF38-559B9AEDF3CA}" type="presParOf" srcId="{A89B1AAA-F4A5-4231-8101-1151AFE65F4E}" destId="{12F07CB8-18EA-412E-B1C3-F158CE149D01}" srcOrd="1" destOrd="0" presId="urn:microsoft.com/office/officeart/2005/8/layout/orgChart1"/>
    <dgm:cxn modelId="{58B14363-1AF4-43EB-9713-CE6A4DD7AC77}" type="presParOf" srcId="{269AD74B-91C0-4384-B159-C60A46EFE9A9}" destId="{9696C166-C7BD-4878-BEED-A794F1B1A0F8}" srcOrd="1" destOrd="0" presId="urn:microsoft.com/office/officeart/2005/8/layout/orgChart1"/>
    <dgm:cxn modelId="{2B5B5DC6-C66D-47A5-B300-7D567933137B}" type="presParOf" srcId="{269AD74B-91C0-4384-B159-C60A46EFE9A9}" destId="{A0B368E1-0574-485C-B241-7B39C5165C21}" srcOrd="2" destOrd="0" presId="urn:microsoft.com/office/officeart/2005/8/layout/orgChart1"/>
    <dgm:cxn modelId="{97489E95-C19F-4AFD-BEEA-4D3EC17DD430}" type="presParOf" srcId="{4D32CF2C-1F7B-4269-9696-DE0446732CD3}" destId="{1E983B5A-A5D5-4729-AA02-7D2EF70A5799}" srcOrd="12" destOrd="0" presId="urn:microsoft.com/office/officeart/2005/8/layout/orgChart1"/>
    <dgm:cxn modelId="{2782EB35-086E-4DDC-9D06-71C9146664F8}" type="presParOf" srcId="{4D32CF2C-1F7B-4269-9696-DE0446732CD3}" destId="{01C44C00-3EDB-4D4E-9579-A6E1E905A6A8}" srcOrd="13" destOrd="0" presId="urn:microsoft.com/office/officeart/2005/8/layout/orgChart1"/>
    <dgm:cxn modelId="{F0FAF4F5-0C9C-48AD-99B0-6604F1A2D8AB}" type="presParOf" srcId="{01C44C00-3EDB-4D4E-9579-A6E1E905A6A8}" destId="{40BD3263-B77C-442B-A8E4-1910A1730917}" srcOrd="0" destOrd="0" presId="urn:microsoft.com/office/officeart/2005/8/layout/orgChart1"/>
    <dgm:cxn modelId="{9B2FE834-7BEA-4F4E-82B3-1AE831CA767F}" type="presParOf" srcId="{40BD3263-B77C-442B-A8E4-1910A1730917}" destId="{42E7C463-C90C-4F84-8381-A040B55C516F}" srcOrd="0" destOrd="0" presId="urn:microsoft.com/office/officeart/2005/8/layout/orgChart1"/>
    <dgm:cxn modelId="{3257643C-4909-4946-B069-1DFA1C347B23}" type="presParOf" srcId="{40BD3263-B77C-442B-A8E4-1910A1730917}" destId="{D7E357C9-96BE-4994-AF35-6762BDF5A120}" srcOrd="1" destOrd="0" presId="urn:microsoft.com/office/officeart/2005/8/layout/orgChart1"/>
    <dgm:cxn modelId="{A8E46AE0-09F5-45C0-975E-96723DADE0D3}" type="presParOf" srcId="{01C44C00-3EDB-4D4E-9579-A6E1E905A6A8}" destId="{9FAAFF9E-46FC-49DA-9C94-728CD16D6FEC}" srcOrd="1" destOrd="0" presId="urn:microsoft.com/office/officeart/2005/8/layout/orgChart1"/>
    <dgm:cxn modelId="{80D210D0-6295-4AC7-84BE-8ADBB73724C1}" type="presParOf" srcId="{01C44C00-3EDB-4D4E-9579-A6E1E905A6A8}" destId="{96B57858-8A3B-4213-919B-9DB0B800B7EA}" srcOrd="2" destOrd="0" presId="urn:microsoft.com/office/officeart/2005/8/layout/orgChart1"/>
    <dgm:cxn modelId="{F2274C3B-4096-4CBC-9615-2112DB96CC58}" type="presParOf" srcId="{4D32CF2C-1F7B-4269-9696-DE0446732CD3}" destId="{11A15F87-1415-41AE-AA20-A412E5557864}" srcOrd="14" destOrd="0" presId="urn:microsoft.com/office/officeart/2005/8/layout/orgChart1"/>
    <dgm:cxn modelId="{F09EDDE6-6332-465B-B309-FA7438303679}" type="presParOf" srcId="{4D32CF2C-1F7B-4269-9696-DE0446732CD3}" destId="{2D76E512-5773-4ECA-9DC1-B16B5130FB98}" srcOrd="15" destOrd="0" presId="urn:microsoft.com/office/officeart/2005/8/layout/orgChart1"/>
    <dgm:cxn modelId="{F4D53DB7-08E7-49FA-BD88-2D07BD213833}" type="presParOf" srcId="{2D76E512-5773-4ECA-9DC1-B16B5130FB98}" destId="{F8D6BA25-55AA-4B03-B309-391C7879F40A}" srcOrd="0" destOrd="0" presId="urn:microsoft.com/office/officeart/2005/8/layout/orgChart1"/>
    <dgm:cxn modelId="{46AC657A-325E-4D13-A5B9-1B647F8E2B1B}" type="presParOf" srcId="{F8D6BA25-55AA-4B03-B309-391C7879F40A}" destId="{74D7AC6F-4368-43E2-A244-8244D0563699}" srcOrd="0" destOrd="0" presId="urn:microsoft.com/office/officeart/2005/8/layout/orgChart1"/>
    <dgm:cxn modelId="{C93355E9-349E-48E5-A8D5-C0D980A5D6B5}" type="presParOf" srcId="{F8D6BA25-55AA-4B03-B309-391C7879F40A}" destId="{BB6CEB32-9DF5-4EAF-8A3C-6EFE5538EA9C}" srcOrd="1" destOrd="0" presId="urn:microsoft.com/office/officeart/2005/8/layout/orgChart1"/>
    <dgm:cxn modelId="{AF3E1C69-E1C6-42BD-9B2A-9553405824FA}" type="presParOf" srcId="{2D76E512-5773-4ECA-9DC1-B16B5130FB98}" destId="{20F6727E-C21C-45B6-9676-FA0E7D14E807}" srcOrd="1" destOrd="0" presId="urn:microsoft.com/office/officeart/2005/8/layout/orgChart1"/>
    <dgm:cxn modelId="{DA53C7E5-B37F-4629-952F-6699FBBA20DB}" type="presParOf" srcId="{2D76E512-5773-4ECA-9DC1-B16B5130FB98}" destId="{ECDF4650-C849-49A2-A6FB-2393FDD2B28B}" srcOrd="2" destOrd="0" presId="urn:microsoft.com/office/officeart/2005/8/layout/orgChart1"/>
    <dgm:cxn modelId="{CD10DE67-6613-461F-A0C1-A451504E53C8}" type="presParOf" srcId="{4D32CF2C-1F7B-4269-9696-DE0446732CD3}" destId="{39E77813-19DD-4D4F-872B-B82DA5FDE073}" srcOrd="16" destOrd="0" presId="urn:microsoft.com/office/officeart/2005/8/layout/orgChart1"/>
    <dgm:cxn modelId="{C98E1670-26EE-441F-9A93-14387D509A6C}" type="presParOf" srcId="{4D32CF2C-1F7B-4269-9696-DE0446732CD3}" destId="{619B3488-9052-4677-AFD2-6D9266774BB9}" srcOrd="17" destOrd="0" presId="urn:microsoft.com/office/officeart/2005/8/layout/orgChart1"/>
    <dgm:cxn modelId="{E2221D5C-1DF0-454D-A3F6-0F468E029DBE}" type="presParOf" srcId="{619B3488-9052-4677-AFD2-6D9266774BB9}" destId="{2B7E07F0-F328-4D3B-8BE0-2A8CC6B7EE60}" srcOrd="0" destOrd="0" presId="urn:microsoft.com/office/officeart/2005/8/layout/orgChart1"/>
    <dgm:cxn modelId="{CC43B389-ECC3-446E-8ECF-F85788B4D072}" type="presParOf" srcId="{2B7E07F0-F328-4D3B-8BE0-2A8CC6B7EE60}" destId="{7EC3B922-8BE4-4807-90FB-9139C6320833}" srcOrd="0" destOrd="0" presId="urn:microsoft.com/office/officeart/2005/8/layout/orgChart1"/>
    <dgm:cxn modelId="{091326B8-D11D-46B7-B4B1-B46043752244}" type="presParOf" srcId="{2B7E07F0-F328-4D3B-8BE0-2A8CC6B7EE60}" destId="{BE98373D-6E29-476A-9A38-B4A660B6F6CF}" srcOrd="1" destOrd="0" presId="urn:microsoft.com/office/officeart/2005/8/layout/orgChart1"/>
    <dgm:cxn modelId="{EE1E7E1B-6E53-4D42-9038-9B1077DC56FA}" type="presParOf" srcId="{619B3488-9052-4677-AFD2-6D9266774BB9}" destId="{EF1E650A-4EA3-478B-9B35-9E6D47AD457E}" srcOrd="1" destOrd="0" presId="urn:microsoft.com/office/officeart/2005/8/layout/orgChart1"/>
    <dgm:cxn modelId="{121FC6E4-11EB-4C5A-9170-271AF6B2E712}" type="presParOf" srcId="{619B3488-9052-4677-AFD2-6D9266774BB9}" destId="{1D13C074-4284-44F0-BEA4-DD5743E9EBE1}" srcOrd="2" destOrd="0" presId="urn:microsoft.com/office/officeart/2005/8/layout/orgChart1"/>
    <dgm:cxn modelId="{1F7A8BA0-CE64-4C77-A341-50EACBC32D32}" type="presParOf" srcId="{4D32CF2C-1F7B-4269-9696-DE0446732CD3}" destId="{552BC76B-4FED-4540-852D-0D0BE0902591}" srcOrd="18" destOrd="0" presId="urn:microsoft.com/office/officeart/2005/8/layout/orgChart1"/>
    <dgm:cxn modelId="{8258EC3B-13D0-4F22-9911-55DA5940EBDD}" type="presParOf" srcId="{4D32CF2C-1F7B-4269-9696-DE0446732CD3}" destId="{A93296F7-2B7D-4D74-9631-4B792A7B2947}" srcOrd="19" destOrd="0" presId="urn:microsoft.com/office/officeart/2005/8/layout/orgChart1"/>
    <dgm:cxn modelId="{54C8F157-5213-4F23-830F-9774AF425939}" type="presParOf" srcId="{A93296F7-2B7D-4D74-9631-4B792A7B2947}" destId="{69B4DD79-F012-4D30-8816-7A074239812D}" srcOrd="0" destOrd="0" presId="urn:microsoft.com/office/officeart/2005/8/layout/orgChart1"/>
    <dgm:cxn modelId="{650D4455-F612-494D-A655-DF67ABCAD7F2}" type="presParOf" srcId="{69B4DD79-F012-4D30-8816-7A074239812D}" destId="{51C8A535-AF62-4A1B-9C77-F9BB6A147DF5}" srcOrd="0" destOrd="0" presId="urn:microsoft.com/office/officeart/2005/8/layout/orgChart1"/>
    <dgm:cxn modelId="{DFF2A0EB-0A3B-49A5-AF0E-225229E8E686}" type="presParOf" srcId="{69B4DD79-F012-4D30-8816-7A074239812D}" destId="{F6B4B8A8-2604-44F5-915F-C8DDDA97A4EC}" srcOrd="1" destOrd="0" presId="urn:microsoft.com/office/officeart/2005/8/layout/orgChart1"/>
    <dgm:cxn modelId="{7A860243-22C8-4B47-96C5-78D02F0A054E}" type="presParOf" srcId="{A93296F7-2B7D-4D74-9631-4B792A7B2947}" destId="{EE3B39B3-FC95-4FA0-BFD9-7FD32D725B61}" srcOrd="1" destOrd="0" presId="urn:microsoft.com/office/officeart/2005/8/layout/orgChart1"/>
    <dgm:cxn modelId="{C9310FF3-5CD9-46C2-AA74-5760AD851330}" type="presParOf" srcId="{A93296F7-2B7D-4D74-9631-4B792A7B2947}" destId="{A15B6381-8B2F-4603-AC2D-17193AD5E5D4}" srcOrd="2" destOrd="0" presId="urn:microsoft.com/office/officeart/2005/8/layout/orgChart1"/>
    <dgm:cxn modelId="{18816668-DEEE-446B-853F-59BD6AD062E6}" type="presParOf" srcId="{4D32CF2C-1F7B-4269-9696-DE0446732CD3}" destId="{DFA77F4A-8603-40A4-B6DA-81D46E8E5F78}" srcOrd="20" destOrd="0" presId="urn:microsoft.com/office/officeart/2005/8/layout/orgChart1"/>
    <dgm:cxn modelId="{1D7B0F12-9774-4F20-A70C-E92734B3339F}" type="presParOf" srcId="{4D32CF2C-1F7B-4269-9696-DE0446732CD3}" destId="{FFE31E05-E078-416A-91CC-A97191EB74CB}" srcOrd="21" destOrd="0" presId="urn:microsoft.com/office/officeart/2005/8/layout/orgChart1"/>
    <dgm:cxn modelId="{A1F0E323-17EF-40BE-99BF-52630EA0F1EF}" type="presParOf" srcId="{FFE31E05-E078-416A-91CC-A97191EB74CB}" destId="{119ED9D3-7380-4B33-91B5-2DA9B72AC840}" srcOrd="0" destOrd="0" presId="urn:microsoft.com/office/officeart/2005/8/layout/orgChart1"/>
    <dgm:cxn modelId="{C254230F-CC7E-4D40-B557-A7C9CE1EDFBB}" type="presParOf" srcId="{119ED9D3-7380-4B33-91B5-2DA9B72AC840}" destId="{84CD7526-30AF-44E2-AEC1-488D275B623D}" srcOrd="0" destOrd="0" presId="urn:microsoft.com/office/officeart/2005/8/layout/orgChart1"/>
    <dgm:cxn modelId="{0D2FA286-7DD6-400D-890B-D92DAC911249}" type="presParOf" srcId="{119ED9D3-7380-4B33-91B5-2DA9B72AC840}" destId="{285C7B25-B85F-496A-AE01-5C9F72FE1E5D}" srcOrd="1" destOrd="0" presId="urn:microsoft.com/office/officeart/2005/8/layout/orgChart1"/>
    <dgm:cxn modelId="{C02EBD15-5A6A-47F6-976C-354A7824082D}" type="presParOf" srcId="{FFE31E05-E078-416A-91CC-A97191EB74CB}" destId="{EB777C06-2BBD-48F5-8607-9866EAC18FD4}" srcOrd="1" destOrd="0" presId="urn:microsoft.com/office/officeart/2005/8/layout/orgChart1"/>
    <dgm:cxn modelId="{686D6C13-5100-40C8-9FB2-3BE1BE1AFA82}" type="presParOf" srcId="{FFE31E05-E078-416A-91CC-A97191EB74CB}" destId="{C52767B3-DAF5-46CA-A07B-843034356B77}" srcOrd="2" destOrd="0" presId="urn:microsoft.com/office/officeart/2005/8/layout/orgChart1"/>
    <dgm:cxn modelId="{9AEECD24-D0BF-4019-BD9F-0BB6783B4C7A}" type="presParOf" srcId="{4D32CF2C-1F7B-4269-9696-DE0446732CD3}" destId="{5C011DAC-74C0-467B-A1E2-164928C8912E}" srcOrd="22" destOrd="0" presId="urn:microsoft.com/office/officeart/2005/8/layout/orgChart1"/>
    <dgm:cxn modelId="{1F670132-7E0B-47D9-B45B-0FB7246E437C}" type="presParOf" srcId="{4D32CF2C-1F7B-4269-9696-DE0446732CD3}" destId="{A70AE504-5B9A-445E-B33F-36E04EDD092A}" srcOrd="23" destOrd="0" presId="urn:microsoft.com/office/officeart/2005/8/layout/orgChart1"/>
    <dgm:cxn modelId="{0229F719-A0BD-46EA-AE94-3116CC78CEA4}" type="presParOf" srcId="{A70AE504-5B9A-445E-B33F-36E04EDD092A}" destId="{3C4E0D09-B847-4DB9-B916-9DCFD14CFDF1}" srcOrd="0" destOrd="0" presId="urn:microsoft.com/office/officeart/2005/8/layout/orgChart1"/>
    <dgm:cxn modelId="{57BF6910-91C7-4F1E-89C7-7B45B3A870A6}" type="presParOf" srcId="{3C4E0D09-B847-4DB9-B916-9DCFD14CFDF1}" destId="{70ABB6C2-1F51-4891-AA60-F21AEEB764FD}" srcOrd="0" destOrd="0" presId="urn:microsoft.com/office/officeart/2005/8/layout/orgChart1"/>
    <dgm:cxn modelId="{C719A5E3-983B-475B-BE0E-F1A017897139}" type="presParOf" srcId="{3C4E0D09-B847-4DB9-B916-9DCFD14CFDF1}" destId="{DBE4CB06-FE89-4289-9A41-F8FA2B0D61A4}" srcOrd="1" destOrd="0" presId="urn:microsoft.com/office/officeart/2005/8/layout/orgChart1"/>
    <dgm:cxn modelId="{8CC95DE3-F5AB-48E7-8CF1-989BBD36A53A}" type="presParOf" srcId="{A70AE504-5B9A-445E-B33F-36E04EDD092A}" destId="{2B2FC70C-C60D-4A71-9A24-CB069D2838D6}" srcOrd="1" destOrd="0" presId="urn:microsoft.com/office/officeart/2005/8/layout/orgChart1"/>
    <dgm:cxn modelId="{D23160EC-648A-47AB-872A-6D68A43163C7}" type="presParOf" srcId="{A70AE504-5B9A-445E-B33F-36E04EDD092A}" destId="{C15C0DB0-CD83-490F-8365-55BBDD67D963}" srcOrd="2" destOrd="0" presId="urn:microsoft.com/office/officeart/2005/8/layout/orgChart1"/>
    <dgm:cxn modelId="{3513B6F0-DE8B-418B-88B0-2E493DF8806B}" type="presParOf" srcId="{4D32CF2C-1F7B-4269-9696-DE0446732CD3}" destId="{2C6D190A-B1C3-4C4E-9517-467346A9C361}" srcOrd="24" destOrd="0" presId="urn:microsoft.com/office/officeart/2005/8/layout/orgChart1"/>
    <dgm:cxn modelId="{BEF7C1D9-C833-4834-9C7A-EFB24551FE2C}" type="presParOf" srcId="{4D32CF2C-1F7B-4269-9696-DE0446732CD3}" destId="{C195F390-F809-4B23-AFCD-C44F10C4BCBC}" srcOrd="25" destOrd="0" presId="urn:microsoft.com/office/officeart/2005/8/layout/orgChart1"/>
    <dgm:cxn modelId="{EBFC90B2-DB39-40BD-ABD0-A6DB52E41B06}" type="presParOf" srcId="{C195F390-F809-4B23-AFCD-C44F10C4BCBC}" destId="{FA69B774-43F9-4980-8DC1-AC8C8C7BBF1E}" srcOrd="0" destOrd="0" presId="urn:microsoft.com/office/officeart/2005/8/layout/orgChart1"/>
    <dgm:cxn modelId="{7DB6C89F-35C3-405B-836D-05DA5FB1CFCE}" type="presParOf" srcId="{FA69B774-43F9-4980-8DC1-AC8C8C7BBF1E}" destId="{568D14B8-560D-4612-9333-1FBF515A4948}" srcOrd="0" destOrd="0" presId="urn:microsoft.com/office/officeart/2005/8/layout/orgChart1"/>
    <dgm:cxn modelId="{34BCF2B5-4CD3-4688-8977-89EFD8D5406D}" type="presParOf" srcId="{FA69B774-43F9-4980-8DC1-AC8C8C7BBF1E}" destId="{174E0B08-B8BD-43FD-A7A5-25CBDECC3D54}" srcOrd="1" destOrd="0" presId="urn:microsoft.com/office/officeart/2005/8/layout/orgChart1"/>
    <dgm:cxn modelId="{8636DDAD-6959-4EEE-B21B-76A6049E0FB6}" type="presParOf" srcId="{C195F390-F809-4B23-AFCD-C44F10C4BCBC}" destId="{94F2D098-3590-45AC-AA5B-F61D6BBFEAC2}" srcOrd="1" destOrd="0" presId="urn:microsoft.com/office/officeart/2005/8/layout/orgChart1"/>
    <dgm:cxn modelId="{F8B40C5C-37A6-48CB-B958-E64DA3544AD6}" type="presParOf" srcId="{C195F390-F809-4B23-AFCD-C44F10C4BCBC}" destId="{5E5E2AA6-B8D5-4191-8CF6-B226104CB20F}" srcOrd="2" destOrd="0" presId="urn:microsoft.com/office/officeart/2005/8/layout/orgChart1"/>
    <dgm:cxn modelId="{5DF79827-F0DB-474F-A872-5FCBBBC56B0A}" type="presParOf" srcId="{59FE892C-14D9-4659-BB93-E5C81DCDB9AB}" destId="{A8967792-0B4E-4223-B6F2-FDE713B1ABAA}" srcOrd="2" destOrd="0" presId="urn:microsoft.com/office/officeart/2005/8/layout/orgChart1"/>
    <dgm:cxn modelId="{BA25F91A-10C7-4344-B105-D555BDAF3A7D}" type="presParOf" srcId="{06D11437-45A6-4C3D-8D86-61C7F545A4DF}" destId="{30B91167-9545-4CE7-B4DD-F312BB88837E}" srcOrd="1" destOrd="0" presId="urn:microsoft.com/office/officeart/2005/8/layout/orgChart1"/>
    <dgm:cxn modelId="{4CDBD561-1BCE-4E5D-9CD4-F53BDCBCC524}" type="presParOf" srcId="{30B91167-9545-4CE7-B4DD-F312BB88837E}" destId="{E60A027A-B536-4F1E-B671-54707A8A8E51}" srcOrd="0" destOrd="0" presId="urn:microsoft.com/office/officeart/2005/8/layout/orgChart1"/>
    <dgm:cxn modelId="{E265EC52-8DEF-4F15-98A1-A6EF3EF438A8}" type="presParOf" srcId="{E60A027A-B536-4F1E-B671-54707A8A8E51}" destId="{498DF289-6E09-4DC7-854C-CDF0FD8AC4E0}" srcOrd="0" destOrd="0" presId="urn:microsoft.com/office/officeart/2005/8/layout/orgChart1"/>
    <dgm:cxn modelId="{ACD56980-268C-430C-B771-F1CCD89619CA}" type="presParOf" srcId="{E60A027A-B536-4F1E-B671-54707A8A8E51}" destId="{02A3FA27-789C-4593-8961-41F25BA2A075}" srcOrd="1" destOrd="0" presId="urn:microsoft.com/office/officeart/2005/8/layout/orgChart1"/>
    <dgm:cxn modelId="{D6D495FA-F704-43A3-9DA8-2F4526AA8D4C}" type="presParOf" srcId="{30B91167-9545-4CE7-B4DD-F312BB88837E}" destId="{67DDE6FF-CA36-4533-8ACA-7810FCAF7857}" srcOrd="1" destOrd="0" presId="urn:microsoft.com/office/officeart/2005/8/layout/orgChart1"/>
    <dgm:cxn modelId="{F4C8CE6C-1AC5-4B27-8256-E5B23CDF252C}" type="presParOf" srcId="{30B91167-9545-4CE7-B4DD-F312BB88837E}" destId="{4DFA1395-4B13-4B0A-9584-AA286671B83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E0006-ABFE-40F0-8890-B7EF8AE387D1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2A72A-876D-4D34-9FC0-6EF6478FEF7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DDBC7E-1DAF-4A9F-A502-CA6B36D03F1C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7F1692-6315-443D-9F72-0EB93AA5AD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  <p:sp>
        <p:nvSpPr>
          <p:cNvPr id="2048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3C706B-3B53-4375-8325-DD5873D7FB1F}" type="slidenum">
              <a:rPr lang="en-US" altLang="ko-KR" smtClean="0">
                <a:latin typeface="Rix고딕 B"/>
                <a:ea typeface="Rix고딕 B"/>
                <a:cs typeface="Rix고딕 B"/>
              </a:rPr>
              <a:pPr/>
              <a:t>20</a:t>
            </a:fld>
            <a:endParaRPr lang="en-US" altLang="ko-KR" smtClean="0">
              <a:latin typeface="Rix고딕 B"/>
              <a:ea typeface="Rix고딕 B"/>
              <a:cs typeface="Rix고딕 B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직사각형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직사각형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직사각형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직사각형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모서리가 둥근 직사각형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모서리가 둥근 직사각형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날짜 개체 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직사각형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모서리가 둥근 직사각형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모서리가 둥근 직사각형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직사각형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직사각형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직사각형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직사각형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직사각형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C960341-DED6-4CB8-A6C6-5D284522C936}" type="datetimeFigureOut">
              <a:rPr lang="ko-KR" altLang="en-US" smtClean="0"/>
              <a:pPr/>
              <a:t>2014-04-04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FFA692F-34DA-4762-924D-D00C8D1C61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1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1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14500" y="500063"/>
            <a:ext cx="5572125" cy="857250"/>
          </a:xfrm>
          <a:noFill/>
        </p:spPr>
        <p:txBody>
          <a:bodyPr/>
          <a:lstStyle/>
          <a:p>
            <a:pPr algn="ctr" eaLnBrk="1" hangingPunct="1"/>
            <a:r>
              <a:rPr lang="en-US" altLang="ko-KR" sz="4200" dirty="0" smtClean="0"/>
              <a:t> </a:t>
            </a:r>
            <a:r>
              <a:rPr lang="ko-KR" altLang="en-US" sz="32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시작기도</a:t>
            </a:r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428625" y="1412776"/>
            <a:ext cx="8135938" cy="4968552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너희는 내가 굶주렸을 때에 먹을 것을 주었고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내가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목말랐을 때에 마실 것을 주었으며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내가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나그네였을 때에 따뜻이 맞아들였다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 </a:t>
            </a: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또 내가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헐벗었을 때에 입을 것을 주었고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또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내가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병들었을 때에 돌보아 주었으며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또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내가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감옥에 있을 때에 찾아 주었다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.’  </a:t>
            </a:r>
          </a:p>
          <a:p>
            <a:pPr algn="ctr">
              <a:lnSpc>
                <a:spcPct val="150000"/>
              </a:lnSpc>
            </a:pP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‘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내가 진실로 너희에게 말한다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너희가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내 형제들인 이 가장 작은 이들 가운데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한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사람에게 해 준 것이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바로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나에게 해 준 것이다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.’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lnSpc>
                <a:spcPct val="150000"/>
              </a:lnSpc>
            </a:pP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b="1" dirty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마태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25;35~40)</a:t>
            </a:r>
            <a:endParaRPr lang="en-US" altLang="ko-KR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428728" y="928670"/>
            <a:ext cx="62865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32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Caritas </a:t>
            </a:r>
            <a:r>
              <a:rPr lang="ko-KR" altLang="en-US" sz="32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정체성</a:t>
            </a:r>
            <a:endParaRPr lang="ko-KR" altLang="en-US" sz="2400" dirty="0"/>
          </a:p>
        </p:txBody>
      </p:sp>
      <p:pic>
        <p:nvPicPr>
          <p:cNvPr id="56322" name="Picture 2" descr="썸네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357430"/>
            <a:ext cx="2000264" cy="2428892"/>
          </a:xfrm>
          <a:prstGeom prst="rect">
            <a:avLst/>
          </a:prstGeom>
          <a:noFill/>
        </p:spPr>
      </p:pic>
      <p:pic>
        <p:nvPicPr>
          <p:cNvPr id="56324" name="Picture 4" descr="썸네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2357430"/>
            <a:ext cx="1847851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326" name="Picture 6" descr="썸네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2285992"/>
            <a:ext cx="2714644" cy="271463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71538" y="5286388"/>
            <a:ext cx="685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예수님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</a:p>
          <a:p>
            <a:pPr algn="ctr"/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당신은 무엇을 어떻게 보시겠습니까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?</a:t>
            </a:r>
            <a:endParaRPr lang="ko-KR" altLang="en-US" sz="24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1071546"/>
            <a:ext cx="7858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「하느님은 사랑이십니다</a:t>
            </a:r>
            <a:r>
              <a:rPr lang="en-US" altLang="ko-KR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r>
              <a:rPr lang="en-US" altLang="ko-KR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회칙에 근거한 </a:t>
            </a:r>
            <a:endParaRPr lang="en-US" altLang="ko-KR" sz="28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/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사회사목의 사명과 역할</a:t>
            </a:r>
            <a:endParaRPr lang="ko-KR" altLang="en-US" sz="28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48" y="2643182"/>
            <a:ext cx="77867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n-US" altLang="ko-KR" b="1" dirty="0" smtClean="0"/>
              <a:t> 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목  차 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–</a:t>
            </a:r>
          </a:p>
          <a:p>
            <a:pPr marL="342900" indent="-342900" algn="ctr"/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 안에 제시된 사회사목이란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?</a:t>
            </a:r>
          </a:p>
          <a:p>
            <a:pPr marL="342900" indent="-342900"/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회칙에서의 사회사목의 사명과 임무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사회사목의 이웃 사랑 실천 원리</a:t>
            </a:r>
            <a:endParaRPr lang="en-US" altLang="ko-KR" sz="20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회칙에서의 사회사목의 역할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endParaRPr lang="ko-KR" altLang="en-US" sz="20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5072074"/>
            <a:ext cx="7786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   시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2014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월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 </a:t>
            </a:r>
          </a:p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장   소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가톨릭회관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교육명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 교육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강   사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서울대교구 사회사목 국장   정 성 환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프란치스코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신부</a:t>
            </a:r>
            <a:endParaRPr lang="ko-KR" altLang="en-US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pic>
        <p:nvPicPr>
          <p:cNvPr id="2050" name="Picture 2" descr="http://postfiles13.naver.net/data18/2006/4/11/300/%B1%B3%C8%B2_%BA%A3%B3%D7%B5%F1%C5%E4_16%BC%BC_%BF%CD_%C3%DF%B1%E2%B0%E6-jbs3965.jpg?type=w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285992"/>
            <a:ext cx="2714643" cy="3571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1000108"/>
            <a:ext cx="8001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 제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부 </a:t>
            </a:r>
            <a:r>
              <a:rPr lang="ko-KR" altLang="en-US" sz="2000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카리타스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‘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공동체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’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 교회의 사랑 실천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(19~39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ko-KR" altLang="en-US" sz="20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643050"/>
            <a:ext cx="864399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삼위일체 사랑의 표현인 교회의 사랑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19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사랑을 보면 삼위일체를 보는 것입니다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.”(St.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Augustinus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창조주 하느님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구약시대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성자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구원의 하느님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신약시대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성령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신자들의 마음을 그리스도의 마음과 일치시킴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그리스도처럼 형제를 사랑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모든 활동은 인간의 완전한 행복을 추구하는 사랑의 표현이다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말씀과 성사를 통하여 인간의 복음화를 추구하며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</a:p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인간의 다양한 삶과 인간 활동 분야에서 인간의 진보를 추구한다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그러므로 사랑은 교회가 물질적 요구를 포함한 인간의 요구와 고통에 끊임없이       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부응하려는 봉사이다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이러한 이유로 이 회칙의 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부에서 숙고하고자 하는 것은  </a:t>
            </a:r>
            <a:r>
              <a:rPr lang="en-US" altLang="ko-KR" b="1" u="sng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b="1" u="sng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봉사</a:t>
            </a:r>
            <a:r>
              <a:rPr lang="en-US" altLang="ko-KR" b="1" u="sng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714356"/>
            <a:ext cx="8858312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본분인 사랑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(20~25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 사랑에 뿌리박은 이웃 사랑은 신자 개인의 본분이지만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또한 온 교회 공동체의 본분이다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교회는 공동체로서 사랑을 실천해야 한다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사랑이 공동으로 하는 체계적인 봉사가 되려면 조직화될 필요가 있다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본분에 대한 인식은 교회가 시작될 때부터 결정적인 중요성을 지니고 있었다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Acts. 2,44~45: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교회를 구성하는 근본 요소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가르침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친교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나눔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‘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신자 공동체 안에서는 어떠한 빈곤도 있어서는 아니 된다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’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는 근본 핵심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 있었다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 Acts. 6,5~6: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근본 원칙을 실천으로 옮길 방법 찾는 과정에서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부제직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기원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사도들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성찬례와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전례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와 말씀 봉사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일곱 부제들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구체적인 사회봉사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영적인 봉사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성령과 지혜가 충만한 이들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그들의 봉사는 교회의 본질적인 책임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곧 체계화된 이웃 사랑을  실천하는 영적인      </a:t>
            </a:r>
            <a:endParaRPr lang="en-US" altLang="ko-KR" b="1" dirty="0" smtClean="0">
              <a:solidFill>
                <a:srgbClr val="FF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직무로 이웃 사랑의 봉사인 </a:t>
            </a:r>
            <a:r>
              <a:rPr lang="ko-KR" altLang="en-US" b="1" dirty="0" err="1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부제직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b="1" dirty="0" err="1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diaconia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 교회의 기본 구조로 자리잡음</a:t>
            </a:r>
            <a:endParaRPr lang="en-US" altLang="ko-KR" b="1" dirty="0" smtClean="0">
              <a:solidFill>
                <a:srgbClr val="FF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세월이 흐르고 교회가 더 널리 퍼져 나가면서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실천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은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성사 집전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과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말씀 선포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와 더불어 교회의 본질적인 영역 가운데 하나가 되었다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교회는 성사와 말씀을 소홀히 할 수 없듯이 사랑의 실천도 소홀히 할 수 없다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“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로마 교회는 사랑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(Agape)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수좌다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Antiokia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St. Ignatius)</a:t>
            </a:r>
            <a:endParaRPr lang="ko-KR" altLang="en-US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000108"/>
            <a:ext cx="878687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 안의 사랑의 봉사와 관련된 초기의 법적 구조</a:t>
            </a:r>
            <a:endParaRPr lang="en-US" altLang="ko-KR" sz="24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4C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중반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이집트의 각 수도원에는 모든 구호 활동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봉사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을 전담하는 기구인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디아코니아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diakonia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 발전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6C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초반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Diakonia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는 완전한 법적 지위를 갖춘 단체로 발전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국가도 국민들에게 배급하는 곡물의 일부를 이곳에 맡겼다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이집트에서는 수도원뿐만 아니라 개별 교구도 자체의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diakonia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를 갖춤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Diakonia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는 동방과 서방으로 발전되어 나갔다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7~8C  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로마의 각 본당에도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diakonia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 있었다는 기록이 있음</a:t>
            </a:r>
            <a:endParaRPr lang="ko-KR" altLang="en-US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8860" y="4714884"/>
            <a:ext cx="65008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라우렌시오</a:t>
            </a:r>
            <a:r>
              <a:rPr lang="ko-KR" altLang="en-US" dirty="0" smtClean="0"/>
              <a:t> 부제</a:t>
            </a:r>
            <a:r>
              <a:rPr lang="en-US" altLang="ko-KR" dirty="0" smtClean="0"/>
              <a:t>(St. </a:t>
            </a:r>
            <a:r>
              <a:rPr lang="en-US" altLang="ko-KR" dirty="0" err="1" smtClean="0"/>
              <a:t>Laurentius</a:t>
            </a:r>
            <a:r>
              <a:rPr lang="en-US" altLang="ko-KR" dirty="0" smtClean="0"/>
              <a:t>,  +397,  8/10)</a:t>
            </a:r>
          </a:p>
          <a:p>
            <a:r>
              <a:rPr lang="ko-KR" altLang="en-US" dirty="0" smtClean="0"/>
              <a:t>스페인 출생</a:t>
            </a:r>
            <a:r>
              <a:rPr lang="en-US" altLang="ko-KR" dirty="0" smtClean="0"/>
              <a:t>, </a:t>
            </a:r>
            <a:r>
              <a:rPr lang="ko-KR" altLang="en-US" dirty="0" smtClean="0"/>
              <a:t>로마의</a:t>
            </a:r>
            <a:r>
              <a:rPr lang="en-US" altLang="ko-KR" dirty="0" smtClean="0"/>
              <a:t> 7</a:t>
            </a:r>
            <a:r>
              <a:rPr lang="ko-KR" altLang="en-US" dirty="0" smtClean="0"/>
              <a:t>부제 중 한 명</a:t>
            </a:r>
            <a:r>
              <a:rPr lang="en-US" altLang="ko-KR" dirty="0" smtClean="0"/>
              <a:t> </a:t>
            </a:r>
          </a:p>
          <a:p>
            <a:r>
              <a:rPr lang="ko-KR" altLang="en-US" dirty="0" err="1" smtClean="0"/>
              <a:t>발레리아누스</a:t>
            </a:r>
            <a:r>
              <a:rPr lang="ko-KR" altLang="en-US" dirty="0" smtClean="0"/>
              <a:t> 황제의 박해로 </a:t>
            </a:r>
            <a:endParaRPr lang="en-US" altLang="ko-KR" dirty="0" smtClean="0"/>
          </a:p>
          <a:p>
            <a:r>
              <a:rPr lang="ko-KR" altLang="en-US" dirty="0" smtClean="0"/>
              <a:t>교황 </a:t>
            </a:r>
            <a:r>
              <a:rPr lang="ko-KR" altLang="en-US" dirty="0" err="1" smtClean="0"/>
              <a:t>식스토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세와 </a:t>
            </a:r>
            <a:r>
              <a:rPr lang="en-US" altLang="ko-KR" dirty="0" smtClean="0"/>
              <a:t>4</a:t>
            </a:r>
            <a:r>
              <a:rPr lang="ko-KR" altLang="en-US" dirty="0" smtClean="0"/>
              <a:t>인의 부제 순교</a:t>
            </a:r>
            <a:endParaRPr lang="en-US" altLang="ko-KR" dirty="0" smtClean="0"/>
          </a:p>
          <a:p>
            <a:r>
              <a:rPr lang="ko-KR" altLang="en-US" dirty="0" smtClean="0"/>
              <a:t>순교 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일 동안 교회 재산을 가난한 이들에게 나누어 줌</a:t>
            </a:r>
            <a:endParaRPr lang="ko-KR" altLang="en-US" dirty="0"/>
          </a:p>
        </p:txBody>
      </p:sp>
      <p:pic>
        <p:nvPicPr>
          <p:cNvPr id="1030" name="Picture 6" descr="썸네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572008"/>
            <a:ext cx="2071702" cy="171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모서리가 둥근 직사각형 29"/>
          <p:cNvSpPr/>
          <p:nvPr/>
        </p:nvSpPr>
        <p:spPr>
          <a:xfrm>
            <a:off x="2857488" y="6215082"/>
            <a:ext cx="3714776" cy="50006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3143240" y="3214686"/>
            <a:ext cx="3000396" cy="5715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4714876" y="5643578"/>
            <a:ext cx="3786214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4714876" y="5143512"/>
            <a:ext cx="3786214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5357818" y="4643446"/>
            <a:ext cx="2500330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5143504" y="4000504"/>
            <a:ext cx="2928958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71538" y="5643578"/>
            <a:ext cx="2643206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1785918" y="5143512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1785918" y="4643446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1000100" y="4000504"/>
            <a:ext cx="2786082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28596" y="85723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 안에 제시된 사회사목이란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?</a:t>
            </a:r>
            <a:endParaRPr lang="ko-KR" altLang="en-US" sz="24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82153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삼위일체 하느님 사랑의 표현인 교회의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 실천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교회가 물질적 요구를 포함한 인간의 요구와 고통에 부응하려는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봉사</a:t>
            </a:r>
            <a:endParaRPr lang="en-US" altLang="ko-KR" b="1" dirty="0" smtClean="0">
              <a:solidFill>
                <a:srgbClr val="FF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본분인 하느님 사랑에 뿌리를 둔 이웃 사랑의 실천을 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공동체 안에서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조직화 하여 체계적으로 실천하는 사랑의 봉사활동이다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en-US" altLang="ko-KR" b="1" dirty="0" smtClean="0">
              <a:solidFill>
                <a:srgbClr val="FF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바탕체"/>
                <a:ea typeface="바탕체"/>
              </a:rPr>
              <a:t>※</a:t>
            </a:r>
            <a:r>
              <a:rPr lang="en-US" altLang="ko-KR" b="1" dirty="0" smtClean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본질적인 책임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곧 체계화된 이웃 사랑을  실천하는 영적인 직무로써 </a:t>
            </a:r>
            <a:endParaRPr lang="en-US" altLang="ko-KR" b="1" dirty="0" smtClean="0">
              <a:solidFill>
                <a:srgbClr val="0070C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이웃 사랑의 봉사이다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</a:t>
            </a:r>
            <a:r>
              <a:rPr lang="en-US" altLang="ko-KR" b="1" dirty="0" err="1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Diakonia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-Caritas)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400050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개인 </a:t>
            </a:r>
            <a:r>
              <a:rPr lang="en-US" altLang="ko-KR" b="1" dirty="0" smtClean="0"/>
              <a:t>= </a:t>
            </a:r>
            <a:r>
              <a:rPr lang="ko-KR" altLang="en-US" b="1" dirty="0" smtClean="0"/>
              <a:t>그리스도의 </a:t>
            </a:r>
            <a:r>
              <a:rPr lang="ko-KR" altLang="en-US" b="1" dirty="0" err="1" smtClean="0"/>
              <a:t>사도직</a:t>
            </a:r>
            <a:endParaRPr lang="ko-KR" alt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643438" y="400050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교회 공동체 </a:t>
            </a:r>
            <a:r>
              <a:rPr lang="en-US" altLang="ko-KR" b="1" dirty="0" smtClean="0"/>
              <a:t>= </a:t>
            </a:r>
            <a:r>
              <a:rPr lang="ko-KR" altLang="en-US" b="1" dirty="0" smtClean="0"/>
              <a:t>교회의 본질</a:t>
            </a:r>
            <a:endParaRPr lang="ko-KR" alt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714612" y="328612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교회의 삼중 임무</a:t>
            </a:r>
            <a:r>
              <a:rPr lang="en-US" altLang="ko-KR" b="1" dirty="0" smtClean="0"/>
              <a:t>(Mission)</a:t>
            </a:r>
            <a:endParaRPr lang="ko-KR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사 제 직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3438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성사거행</a:t>
            </a:r>
            <a:r>
              <a:rPr lang="en-US" altLang="ko-KR" b="1" dirty="0" smtClean="0"/>
              <a:t>(</a:t>
            </a:r>
            <a:r>
              <a:rPr lang="en-US" altLang="ko-KR" b="1" dirty="0" err="1" smtClean="0"/>
              <a:t>Leitourgia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8596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예 언 직</a:t>
            </a:r>
            <a:endParaRPr lang="ko-KR" alt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643438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말씀의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선포</a:t>
            </a:r>
            <a:r>
              <a:rPr lang="en-US" altLang="ko-KR" b="1" dirty="0" smtClean="0"/>
              <a:t>(</a:t>
            </a:r>
            <a:r>
              <a:rPr lang="en-US" altLang="ko-KR" b="1" dirty="0" err="1" smtClean="0"/>
              <a:t>Kerygma-Martyria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28596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왕    직 </a:t>
            </a:r>
            <a:r>
              <a:rPr lang="en-US" altLang="ko-KR" b="1" dirty="0" smtClean="0"/>
              <a:t>= </a:t>
            </a:r>
            <a:r>
              <a:rPr lang="ko-KR" altLang="en-US" b="1" dirty="0" smtClean="0"/>
              <a:t>사랑의 </a:t>
            </a:r>
            <a:r>
              <a:rPr lang="ko-KR" altLang="en-US" b="1" dirty="0" err="1" smtClean="0"/>
              <a:t>봉사직</a:t>
            </a:r>
            <a:endParaRPr lang="ko-KR" alt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643438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사랑의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섬김</a:t>
            </a:r>
            <a:r>
              <a:rPr lang="en-US" altLang="ko-KR" b="1" dirty="0" smtClean="0"/>
              <a:t>(</a:t>
            </a:r>
            <a:r>
              <a:rPr lang="en-US" altLang="ko-KR" b="1" dirty="0" err="1" smtClean="0"/>
              <a:t>Diakonia</a:t>
            </a:r>
            <a:r>
              <a:rPr lang="en-US" altLang="ko-KR" b="1" dirty="0" smtClean="0"/>
              <a:t>-Caritas)</a:t>
            </a:r>
            <a:endParaRPr lang="ko-KR" altLang="en-US" b="1" dirty="0"/>
          </a:p>
        </p:txBody>
      </p:sp>
      <p:sp>
        <p:nvSpPr>
          <p:cNvPr id="21" name="오른쪽 화살표 20"/>
          <p:cNvSpPr/>
          <p:nvPr/>
        </p:nvSpPr>
        <p:spPr>
          <a:xfrm>
            <a:off x="4000496" y="4643446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4000496" y="5143512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오른쪽 화살표 22"/>
          <p:cNvSpPr/>
          <p:nvPr/>
        </p:nvSpPr>
        <p:spPr>
          <a:xfrm>
            <a:off x="4000496" y="5643578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6143636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71472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57422" y="628652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교회의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사명</a:t>
            </a:r>
            <a:r>
              <a:rPr lang="en-US" altLang="ko-KR" b="1" dirty="0" smtClean="0"/>
              <a:t>(Mission) = </a:t>
            </a:r>
            <a:r>
              <a:rPr lang="ko-KR" altLang="en-US" b="1" dirty="0" smtClean="0"/>
              <a:t>복음선포</a:t>
            </a:r>
            <a:endParaRPr lang="ko-KR" altLang="en-US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6572264" y="6429396"/>
            <a:ext cx="214314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571472" y="6429396"/>
            <a:ext cx="228601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rot="5400000">
            <a:off x="7250925" y="4964917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rot="5400000">
            <a:off x="-892213" y="4964123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357298"/>
            <a:ext cx="857256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사회사목의 사명과 임무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(25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실천은 교회가 다른 사람들에게 맡겨도 되는 일종의 복지 활동이 아니라</a:t>
            </a:r>
            <a:endParaRPr lang="en-US" altLang="ko-KR" b="1" dirty="0" smtClean="0">
              <a:solidFill>
                <a:srgbClr val="0070C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 본질의 한 부분이며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존재 자체를 드러내는 데에 필수적 표현이다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※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사명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–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복음선포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 pitchFamily="18" charset="2"/>
              <a:buChar char="※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임무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 사랑에 바탕을 둔 교회 공동체의 체계화된 이웃 사랑을 실천하는                       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영적인 직무로써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 안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교회는 온 세상에 퍼져 있는 하느님의 가족이다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</a:p>
          <a:p>
            <a:pPr>
              <a:buFont typeface="한컴바탕" pitchFamily="18" charset="2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 가족 안에서는 필수품이 없어 고통받는 사람이 아무도 없어야 한다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 밖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Caritas(Agape)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는 교회 울타리 밖으로 확대된다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>
              <a:buFont typeface="한컴바탕" pitchFamily="18" charset="2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우연히 마주치는 가난한 모든 사람을 향한 보편적인 사랑을 요구한다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</a:p>
          <a:p>
            <a:pPr>
              <a:buFont typeface="한컴바탕" pitchFamily="18" charset="2"/>
              <a:buChar char=" "/>
            </a:pP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※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대상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–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굶주린 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목마른 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나그네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헐벗은 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병든 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감옥에 갇힌 이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가장 보 잘 것 없는 사람 하나에게 해 준 것이</a:t>
            </a:r>
            <a:endParaRPr lang="en-US" altLang="ko-KR" b="1" dirty="0" smtClean="0">
              <a:solidFill>
                <a:srgbClr val="0070C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>
              <a:buFont typeface="한컴바탕"/>
              <a:buChar char=" "/>
            </a:pP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바로 나에게 해 준 것이다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 </a:t>
            </a:r>
            <a:r>
              <a:rPr lang="en-US" altLang="ko-KR" sz="1400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(Mt. 25, 40)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579358"/>
            <a:ext cx="871543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사회사목의 임무 수행을 위한 지침인 사회교리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(26~29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19C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이래 교회의 사랑 활동에 대한 반대 움직임이 시작됨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산업화는 이전 사회 구조를 붕괴시키고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임금 노동자 계층의 성장은 사회 조직을 급격히 변화 시킴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자본과 노동의 관계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권력의 새로운 원천이 된 자본과 생산 수단은 소수의 손에 집중되어 노동 계층의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권리를 억압하고 노동자들의 반발을 낳게 되었다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Marxism: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가난한 이들에게 필요한 것은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 아니라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정의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활동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자선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은 부자들이 정의를 위한 일할 의무를 회피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 정의로운 사회질서를 이룩하여 더 이상 자선에 의존하지 않도록 해야         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교회는 정의로운 사회 구조의 문제에 새로운 방식으로 접근할 필요성을 인식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- 19C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설립된 새로운 수도회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빈곤과 질병의 퇴치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교육 등 수행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교도권의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개입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1891,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레오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 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「새로운 사태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Renum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Novarum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1931,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비오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 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사십주년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Quadragesimo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anno)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1961,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요한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23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 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「어머니요 스승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(Mater et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Magistra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1967,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바오로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 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「민족들의 발전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Populorum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progresio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1971,  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팔십주년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Octogesima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adveniens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1981,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요한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바오로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 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「노동하는 인간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Laborem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exercens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1987,          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「사회적 관심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Sollicitudo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rei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socialis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Arial" charset="0"/>
              <a:buChar char="•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1991,          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백주년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Centesimus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annus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」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</a:p>
          <a:p>
            <a:pPr>
              <a:buFont typeface="Arial" charset="0"/>
              <a:buChar char="•"/>
            </a:pP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2004,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교황청 정의평화 평의회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「간추린 사회교리」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가톨릭 사회교리를 포괄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14282" y="785794"/>
            <a:ext cx="864399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한컴바탕" pitchFamily="18" charset="2"/>
              <a:buChar char="※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지침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–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경제의 세계화를 비롯한 오늘날의 복합적인 상황에서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사회교리는 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교회의 영역 밖에서도 유효한 접근법을 제시하는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일련의 기본 지침이다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         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정의를 위한 투신과 사랑의 봉사의 관계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/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그리스도교는 근본적으로 황제의 것과 하느님의 것을 구분한다</a:t>
            </a:r>
            <a:r>
              <a:rPr lang="en-US" altLang="ko-KR" sz="1400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.”(Mt.22, 21)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국가와 사회의 정의로운 질서는 정치의 핵심 임무이다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따라서 정의로운 사회는 교회가 아닌 정치를 통해 실현되어야 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 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교회는 국가가 정의로운 질서를 만들어 가도록 이성적인 토론으로 투쟁해야 하며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정신적인 힘을 다시 일깨워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요구에 마음을 열도록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보조성의 원리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에 따라 행동해야 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정의로운 사회 질서를 위하여 일할 직접적인 의무는 평신도들에게 속하는 것으로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국민으로서 개인 자격으로 사회 여러 분야에서 조직적으로 제도적으로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공동선을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증진시켜야 하는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참여 의무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를 다 하여야 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(Caritas)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은 언제나 필요하며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봉사가 필요 없을 만큼 정의로운 국가 질서는 없다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모든 것을 제공해 주겠다고 모든 것을 자신에게 끌어 들이는 국가는 결국 고통 받는 사람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곧 모든 사람이 필요로 하는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인격적인 사랑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관심을 제공해 줄 수 없는 관료 체제가 되고 만다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교회는 사랑으로 살아간다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물질적인 도움뿐 아니라 더 중요한 영혼을 돌보고 그 힘을 북돋아 준다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사회복지 기구들도 직접적인 책임의 주체로써 신자들의 조직화된 사랑의 실천을 해야만 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따라서 국가는 정의를 교회는 사랑을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보조성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과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연대성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을 통해 </a:t>
            </a:r>
            <a:r>
              <a:rPr lang="ko-KR" altLang="en-US" b="1" dirty="0" err="1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공동선</a:t>
            </a:r>
            <a:r>
              <a:rPr lang="ko-KR" altLang="en-US" b="1" dirty="0" err="1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을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위해 노력해야 하며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평신도는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참여 의무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를 통해 삶 전체와 사회적 사랑을 실천해야 한다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endParaRPr lang="ko-KR" altLang="en-US" b="1" dirty="0">
              <a:solidFill>
                <a:srgbClr val="0070C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857232"/>
            <a:ext cx="871543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 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사회사목의 역할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(30~39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인간에게 봉사하는 교회의 활동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=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사회사목의 역할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대중 매체의 발달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다른 이들의 요구를 거의 즉각적으로 파악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그들의 상황과 어려움도 함께 나누도록 재촉한다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세계화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과학 기술의 엄청난 진보에도 물질적 정신적 온갖 빈곤 때문에 세상에는 많은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고통이 있음을 우리는 날마다 보고 있기에 가난한 우리 이웃을 돕자는 새로운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각오를 촉구하고 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음식과 의복을 분배하고 주택을 제공하며 보호해 주는 현대적 체계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우리 이웃에 대한 관심은 국가 공동체의 경계를 넘어 점차 전 세계로 그 영역을    </a:t>
            </a:r>
            <a:endParaRPr lang="en-US" altLang="ko-KR" b="1" dirty="0" smtClean="0">
              <a:solidFill>
                <a:srgbClr val="C0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넓혀 가고 있다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모든 민족의 연대의식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국가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NGO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각 종교들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투명한 운영과 충실한 사랑의 증언으로 그리스도교 정신을 보여 줄 수 있으며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상호 조정을 모색하여 사랑의 섬김의 효과를 상승시킨다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가톨릭 교회가 다른 교회와 공동체들의 사회복지 기구들과 기꺼이 협력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본당과 지역사회 복지시설 및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지자체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지구와 복지시설 및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지자체와의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연대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동일한 근본 동기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목적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=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인격성의 원리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인간이 하느님의 모습대로 창조되었음을  </a:t>
            </a:r>
            <a:endParaRPr lang="en-US" altLang="ko-KR" b="1" dirty="0" smtClean="0">
              <a:solidFill>
                <a:srgbClr val="C0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인정하고 그 존엄에 부합한 삶을 살 수 있도록 돕고자 하는 참된 인도주의 지향</a:t>
            </a:r>
            <a:endParaRPr lang="en-US" altLang="ko-KR" b="1" dirty="0" smtClean="0">
              <a:solidFill>
                <a:srgbClr val="C0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더 나은 세상을 이룩하고자 그리스도인들은 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가난하고 비천하며 보호받지 못하는 </a:t>
            </a:r>
            <a:endParaRPr lang="en-US" altLang="ko-KR" b="1" dirty="0" smtClean="0">
              <a:solidFill>
                <a:srgbClr val="0070C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이들의 권리와 요구를 존중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하려는 노력으로 한 목소리를 내야 한다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endParaRPr lang="ko-KR" altLang="en-US" b="1" dirty="0">
              <a:solidFill>
                <a:srgbClr val="C0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071546"/>
            <a:ext cx="828680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교회 사랑 실천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사회사목의 역할</a:t>
            </a:r>
            <a:r>
              <a:rPr lang="en-US" altLang="ko-KR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고유한 형태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단순히 일반적인 사회 복지를 위한 기관 가운데 하나에 그치지 않아야 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교회적인 사랑의 본질을 이루는 근본 요소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긴급한 요구와 특수한 상황에 무조건 응답하는 것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착한 사마리아인의 비유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굶주린 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헐벗은 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병자들 치유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감옥방문 등에 필요한 자원과 인력을 제공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전문적 역량을 갖추도록 양성되어야 한다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인간을 대하기에 인간애를 갖추기 위한 마음의 양성이 필요하다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 안에서 하느님을 만나 다른 사람들에 대한 사랑을 깨닫고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다른 사람들에게 마음을 열어야 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.=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사랑으로 행동하는 믿음 </a:t>
            </a:r>
            <a:r>
              <a:rPr lang="en-US" altLang="ko-KR" sz="1400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  <a:r>
              <a:rPr lang="ko-KR" altLang="en-US" sz="1400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갈라</a:t>
            </a:r>
            <a:r>
              <a:rPr lang="en-US" altLang="ko-KR" sz="1400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5,6-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그리스도인의 사랑 실천은 당파와 이념에서 벗어나 있어야 한다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보는 마음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+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개인의 자발성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+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계획과 전망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+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국가와 기관 등 단체들과의 협력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사랑은 개종 권유라고 하는 어떤 수단이 되어서는 안 된다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* </a:t>
            </a:r>
            <a:r>
              <a:rPr lang="ko-KR" altLang="en-US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그리스도와 맺는 살아있는 관계를 갖기 위해 기도의 생활화가 필요</a:t>
            </a:r>
            <a:r>
              <a:rPr lang="en-US" altLang="ko-KR" b="1" dirty="0" smtClean="0">
                <a:solidFill>
                  <a:srgbClr val="C0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사랑은 빛이다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사랑은 가능하다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</a:p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우리가 하느님의 모습으로 창조되었기 때문에 우리도 사랑을 실천할 수 있다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사랑을 체험하라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그리하여 하느님의 빛이 세상에 들어올 수 있도록 하라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</a:t>
            </a:r>
          </a:p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이것이 제가 이 회칙을 통하여 여러분께 드리고자 하는 권고입니다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endParaRPr lang="ko-KR" altLang="en-US" b="1" dirty="0">
              <a:solidFill>
                <a:srgbClr val="0070C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모서리가 둥근 직사각형 29"/>
          <p:cNvSpPr/>
          <p:nvPr/>
        </p:nvSpPr>
        <p:spPr>
          <a:xfrm>
            <a:off x="8501090" y="3143248"/>
            <a:ext cx="428628" cy="278608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785786" y="1500174"/>
            <a:ext cx="7572428" cy="521497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1285852" y="2500306"/>
            <a:ext cx="6572296" cy="35719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순서도: 연결자 14"/>
          <p:cNvSpPr/>
          <p:nvPr/>
        </p:nvSpPr>
        <p:spPr>
          <a:xfrm>
            <a:off x="3428992" y="1785926"/>
            <a:ext cx="2071702" cy="1928826"/>
          </a:xfrm>
          <a:prstGeom prst="flowChartConnector">
            <a:avLst/>
          </a:prstGeom>
          <a:solidFill>
            <a:srgbClr val="FF9999"/>
          </a:solidFill>
          <a:ln>
            <a:solidFill>
              <a:srgbClr val="FC9C8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162024" y="12334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57224" y="9286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09624" y="10810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1000100" y="642918"/>
            <a:ext cx="7000924" cy="714380"/>
          </a:xfrm>
          <a:prstGeom prst="roundRect">
            <a:avLst/>
          </a:prstGeom>
          <a:solidFill>
            <a:srgbClr val="1CBAB2"/>
          </a:solidFill>
          <a:ln>
            <a:solidFill>
              <a:srgbClr val="57C9D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571604" y="714356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가톨릭사회복지의 정체성</a:t>
            </a:r>
            <a:endParaRPr lang="en-US" altLang="ko-KR" sz="2800" b="1" dirty="0" smtClean="0">
              <a:solidFill>
                <a:schemeClr val="bg1"/>
              </a:solidFill>
              <a:latin typeface="한컴바탕" pitchFamily="18" charset="-127"/>
              <a:ea typeface="한컴바탕" pitchFamily="18" charset="-127"/>
              <a:cs typeface="한컴바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714480" y="2285991"/>
            <a:ext cx="5786478" cy="4071967"/>
            <a:chOff x="1714480" y="2285991"/>
            <a:chExt cx="5786478" cy="4071967"/>
          </a:xfrm>
        </p:grpSpPr>
        <p:sp>
          <p:nvSpPr>
            <p:cNvPr id="17" name="순서도: 연결자 16"/>
            <p:cNvSpPr/>
            <p:nvPr/>
          </p:nvSpPr>
          <p:spPr>
            <a:xfrm>
              <a:off x="5429256" y="4429132"/>
              <a:ext cx="2071702" cy="1928826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순서도: 연결자 15"/>
            <p:cNvSpPr/>
            <p:nvPr/>
          </p:nvSpPr>
          <p:spPr>
            <a:xfrm>
              <a:off x="1714480" y="4429132"/>
              <a:ext cx="2071702" cy="1928826"/>
            </a:xfrm>
            <a:prstGeom prst="flowChartConnector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배지 12"/>
            <p:cNvSpPr/>
            <p:nvPr/>
          </p:nvSpPr>
          <p:spPr>
            <a:xfrm>
              <a:off x="2643174" y="3429000"/>
              <a:ext cx="3857652" cy="1285884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14612" y="3571876"/>
              <a:ext cx="371477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</a:rPr>
                <a:t>교회의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Mission =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복음선포</a:t>
              </a:r>
              <a:endParaRPr lang="en-US" altLang="ko-KR" sz="20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</a:rPr>
                <a:t>제자들</a:t>
              </a:r>
              <a:r>
                <a:rPr lang="ko-KR" altLang="en-US" sz="2000" b="1" dirty="0">
                  <a:solidFill>
                    <a:schemeClr val="bg1"/>
                  </a:solidFill>
                </a:rPr>
                <a:t>의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사명</a:t>
              </a:r>
              <a:endParaRPr lang="en-US" altLang="ko-KR" sz="20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 Mt. 28, 16~20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714480" y="5000636"/>
              <a:ext cx="207170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</a:rPr>
                <a:t>말씀의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선포</a:t>
              </a:r>
              <a:endParaRPr lang="en-US" altLang="ko-KR" sz="20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</a:rPr>
                <a:t>Kerygma</a:t>
              </a:r>
              <a:endParaRPr lang="en-US" altLang="ko-KR" sz="20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</a:rPr>
                <a:t>Martyria</a:t>
              </a:r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429256" y="5072074"/>
              <a:ext cx="20717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</a:rPr>
                <a:t>성사거행</a:t>
              </a:r>
              <a:endParaRPr lang="en-US" altLang="ko-KR" sz="20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</a:rPr>
                <a:t>Laiturgia</a:t>
              </a:r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428992" y="2285991"/>
              <a:ext cx="207170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</a:rPr>
                <a:t>사랑의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섬김</a:t>
              </a:r>
              <a:r>
                <a:rPr lang="en-US" altLang="ko-KR" sz="2000" b="1" dirty="0" err="1" smtClean="0">
                  <a:solidFill>
                    <a:schemeClr val="tx1"/>
                  </a:solidFill>
                </a:rPr>
                <a:t>Diakonia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> </a:t>
              </a:r>
            </a:p>
            <a:p>
              <a:pPr algn="ctr"/>
              <a:r>
                <a:rPr lang="en-US" altLang="ko-KR" sz="2000" b="1" dirty="0" smtClean="0">
                  <a:solidFill>
                    <a:schemeClr val="tx1"/>
                  </a:solidFill>
                </a:rPr>
                <a:t>Caritas</a:t>
              </a:r>
            </a:p>
            <a:p>
              <a:endParaRPr lang="ko-KR" altLang="en-US" dirty="0" smtClean="0"/>
            </a:p>
            <a:p>
              <a:endParaRPr lang="ko-KR" altLang="en-US" dirty="0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143636" y="2714620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Koinoia</a:t>
            </a:r>
            <a:endParaRPr lang="ko-KR" altLang="en-US" sz="20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929590" y="2285992"/>
            <a:ext cx="461665" cy="2571768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밖을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봉사</a:t>
            </a:r>
            <a:endParaRPr lang="ko-KR" altLang="en-US" b="1" dirty="0">
              <a:solidFill>
                <a:schemeClr val="bg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8429652" y="2285992"/>
            <a:ext cx="428628" cy="571504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642910" y="2071678"/>
            <a:ext cx="428628" cy="571504"/>
          </a:xfrm>
          <a:prstGeom prst="rightArrow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42879" y="2143116"/>
            <a:ext cx="461665" cy="2571768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안을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친교</a:t>
            </a:r>
            <a:endParaRPr lang="ko-KR" altLang="en-US" b="1" dirty="0">
              <a:solidFill>
                <a:schemeClr val="bg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14414" y="1928802"/>
            <a:ext cx="1714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하느님과의 친교</a:t>
            </a:r>
            <a:endParaRPr lang="en-US" altLang="ko-KR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형제들과의 친교</a:t>
            </a:r>
            <a:endParaRPr lang="en-US" altLang="ko-KR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만물들과의 친교</a:t>
            </a:r>
            <a:endParaRPr lang="ko-KR" altLang="en-US" sz="16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498832" y="3214686"/>
            <a:ext cx="430887" cy="28575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증거자</a:t>
            </a:r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= </a:t>
            </a:r>
            <a:r>
              <a:rPr lang="ko-KR" altLang="en-US" sz="1600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카리타스인</a:t>
            </a:r>
            <a:endParaRPr lang="ko-KR" altLang="en-US" sz="16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3000364" y="1714488"/>
            <a:ext cx="2928958" cy="500066"/>
          </a:xfrm>
          <a:prstGeom prst="roundRect">
            <a:avLst/>
          </a:prstGeom>
          <a:solidFill>
            <a:srgbClr val="FCC4F5"/>
          </a:solidFill>
          <a:ln>
            <a:solidFill>
              <a:srgbClr val="FCC4F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 사랑과 이웃사랑</a:t>
            </a:r>
            <a:endParaRPr lang="ko-KR" altLang="en-US" b="1" dirty="0">
              <a:solidFill>
                <a:schemeClr val="tx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1714480" y="857232"/>
            <a:ext cx="5429288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Caritas</a:t>
            </a:r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의 의미와 </a:t>
            </a:r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CI </a:t>
            </a:r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소개</a:t>
            </a:r>
            <a:endParaRPr lang="ko-KR" altLang="en-US" sz="3200" b="1" dirty="0"/>
          </a:p>
        </p:txBody>
      </p:sp>
      <p:pic>
        <p:nvPicPr>
          <p:cNvPr id="3" name="그림 2" descr="카리타스로고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928802"/>
            <a:ext cx="7500990" cy="135732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10" y="3571876"/>
            <a:ext cx="8001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 </a:t>
            </a:r>
            <a:r>
              <a:rPr lang="en-US" altLang="ko-KR" b="1" dirty="0" smtClean="0"/>
              <a:t> </a:t>
            </a:r>
            <a:r>
              <a:rPr lang="en-US" altLang="ko-KR" b="1" dirty="0" smtClean="0">
                <a:latin typeface="바탕"/>
                <a:ea typeface="바탕"/>
              </a:rPr>
              <a:t>☞ </a:t>
            </a:r>
            <a:r>
              <a:rPr lang="ko-KR" altLang="en-US" b="1" dirty="0" smtClean="0"/>
              <a:t>네 방향으로 뻗은 붉은 색 불꽃과 십자가는 애덕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사랑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을 상징한다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 smtClean="0"/>
              <a:t> </a:t>
            </a:r>
          </a:p>
          <a:p>
            <a:r>
              <a:rPr lang="en-US" altLang="ko-KR" b="1" dirty="0" smtClean="0"/>
              <a:t>  </a:t>
            </a:r>
            <a:r>
              <a:rPr lang="en-US" altLang="ko-KR" b="1" dirty="0" smtClean="0">
                <a:latin typeface="바탕"/>
                <a:ea typeface="바탕"/>
              </a:rPr>
              <a:t>☞ </a:t>
            </a:r>
            <a:r>
              <a:rPr lang="ko-KR" altLang="en-US" b="1" dirty="0" smtClean="0"/>
              <a:t>위에서 아래로 그어진 십자 기둥은 우리들에 대한 하느님의 사랑을</a:t>
            </a:r>
            <a:endParaRPr lang="en-US" altLang="ko-KR" b="1" dirty="0" smtClean="0"/>
          </a:p>
          <a:p>
            <a:r>
              <a:rPr lang="en-US" altLang="ko-KR" b="1" dirty="0" smtClean="0"/>
              <a:t>  </a:t>
            </a:r>
            <a:r>
              <a:rPr lang="en-US" altLang="ko-KR" b="1" dirty="0" smtClean="0">
                <a:latin typeface="바탕"/>
                <a:ea typeface="바탕"/>
              </a:rPr>
              <a:t>☞</a:t>
            </a:r>
            <a:r>
              <a:rPr lang="ko-KR" altLang="en-US" b="1" dirty="0" smtClean="0"/>
              <a:t> 아래서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위로 그어진 십자 기둥은 하느님께로 향한 우리의 사랑을 의미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 smtClean="0"/>
              <a:t>  </a:t>
            </a:r>
            <a:r>
              <a:rPr lang="en-US" altLang="ko-KR" b="1" dirty="0" smtClean="0">
                <a:latin typeface="바탕"/>
                <a:ea typeface="바탕"/>
              </a:rPr>
              <a:t>☞ </a:t>
            </a:r>
            <a:r>
              <a:rPr lang="ko-KR" altLang="en-US" b="1" dirty="0" smtClean="0"/>
              <a:t>좌우로 뻗은 십자 들보는 하느님 사랑에 뿌리를 둔 이웃사랑을 의미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 smtClean="0"/>
              <a:t>  </a:t>
            </a:r>
            <a:r>
              <a:rPr lang="en-US" altLang="ko-KR" b="1" dirty="0" smtClean="0">
                <a:latin typeface="바탕"/>
                <a:ea typeface="바탕"/>
              </a:rPr>
              <a:t>☞ </a:t>
            </a:r>
            <a:r>
              <a:rPr lang="ko-KR" altLang="en-US" b="1" dirty="0" smtClean="0"/>
              <a:t>네 방향으로 뻗은 불꽃은 자신을 바쳐 이웃에게 봉사하는 사랑을 의미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썸네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285992"/>
            <a:ext cx="2714644" cy="3643338"/>
          </a:xfrm>
          <a:prstGeom prst="rect">
            <a:avLst/>
          </a:prstGeom>
          <a:noFill/>
        </p:spPr>
      </p:pic>
      <p:sp>
        <p:nvSpPr>
          <p:cNvPr id="2" name="직사각형 1"/>
          <p:cNvSpPr/>
          <p:nvPr/>
        </p:nvSpPr>
        <p:spPr>
          <a:xfrm>
            <a:off x="571472" y="1428736"/>
            <a:ext cx="800105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사회사목분과의 이웃 사랑 실천 원리</a:t>
            </a:r>
            <a:endParaRPr lang="en-US" altLang="ko-KR" sz="24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-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사회교리의 일곱 가지 기본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1)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인격성의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(The Principle of Our Common Humanity)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2)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연대성의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Solidarity)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3)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공동선의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the Common Goods) 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4)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보조성의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</a:t>
            </a:r>
            <a:r>
              <a:rPr lang="en-US" altLang="ko-KR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Subsidiarity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5)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참여의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Participation)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6)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재화의 보편적 목적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Universal Destination of Material Goods)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7)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가난한 이들을 위한 우선적 선택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Preferential Option for the Poor)</a:t>
            </a:r>
            <a:endParaRPr lang="ko-KR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214546" y="714356"/>
            <a:ext cx="4643470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국제 </a:t>
            </a:r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Caritas</a:t>
            </a:r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의 조직</a:t>
            </a:r>
            <a:endParaRPr lang="ko-KR" altLang="en-US" sz="3200" b="1" dirty="0"/>
          </a:p>
        </p:txBody>
      </p:sp>
      <p:pic>
        <p:nvPicPr>
          <p:cNvPr id="3" name="그림 2" descr="국제카리타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857496"/>
            <a:ext cx="7858180" cy="36433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10" y="1785926"/>
            <a:ext cx="785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국제 </a:t>
            </a:r>
            <a:r>
              <a:rPr lang="ko-KR" altLang="en-US" b="1" dirty="0" err="1" smtClean="0"/>
              <a:t>카리타스</a:t>
            </a:r>
            <a:r>
              <a:rPr lang="en-US" altLang="ko-KR" b="1" dirty="0" smtClean="0"/>
              <a:t>(Caritas </a:t>
            </a:r>
            <a:r>
              <a:rPr lang="en-US" altLang="ko-KR" b="1" dirty="0" err="1" smtClean="0"/>
              <a:t>Internationalis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는 교황청 산하 기구로써 </a:t>
            </a:r>
            <a:endParaRPr lang="en-US" altLang="ko-KR" b="1" dirty="0" smtClean="0"/>
          </a:p>
          <a:p>
            <a:r>
              <a:rPr lang="ko-KR" altLang="en-US" b="1" dirty="0" smtClean="0"/>
              <a:t>전세계 가톨릭 교회의 자선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구호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사회복지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개발사업을 총괄 조정 한다</a:t>
            </a:r>
            <a:r>
              <a:rPr lang="en-US" altLang="ko-KR" b="1" dirty="0" smtClean="0"/>
              <a:t>. </a:t>
            </a:r>
          </a:p>
          <a:p>
            <a:r>
              <a:rPr lang="ko-KR" altLang="en-US" b="1" dirty="0" smtClean="0"/>
              <a:t>교황청 사회복지평의회 회원 기구이며</a:t>
            </a:r>
            <a:r>
              <a:rPr lang="en-US" altLang="ko-KR" b="1" dirty="0" smtClean="0"/>
              <a:t>, UN</a:t>
            </a:r>
            <a:r>
              <a:rPr lang="ko-KR" altLang="en-US" b="1" dirty="0" smtClean="0"/>
              <a:t>협의 기구 지위를 가지고 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571472" y="928670"/>
            <a:ext cx="7929618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국제 </a:t>
            </a:r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Caritas</a:t>
            </a:r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의 </a:t>
            </a:r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Vision, Mission, Value</a:t>
            </a:r>
            <a:endParaRPr lang="ko-KR" alt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28596" y="2143116"/>
            <a:ext cx="82868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굴림"/>
                <a:ea typeface="굴림"/>
              </a:rPr>
              <a:t>☺ </a:t>
            </a:r>
            <a:r>
              <a:rPr lang="ko-KR" altLang="en-US" dirty="0" smtClean="0"/>
              <a:t>설립목적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전 </a:t>
            </a:r>
            <a:r>
              <a:rPr lang="ko-KR" altLang="en-US" dirty="0"/>
              <a:t>세</a:t>
            </a:r>
            <a:r>
              <a:rPr lang="ko-KR" altLang="en-US" dirty="0" smtClean="0"/>
              <a:t>계적으로 사랑을 실천하고 사회정의구현에 헌신한다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en-US" altLang="ko-KR" dirty="0" smtClean="0">
                <a:latin typeface="굴림"/>
                <a:ea typeface="굴림"/>
              </a:rPr>
              <a:t>☺ </a:t>
            </a:r>
            <a:r>
              <a:rPr lang="en-US" altLang="ko-KR" dirty="0" smtClean="0"/>
              <a:t>Vision : </a:t>
            </a:r>
            <a:r>
              <a:rPr lang="ko-KR" altLang="en-US" dirty="0" smtClean="0"/>
              <a:t>사랑의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문명화</a:t>
            </a:r>
            <a:r>
              <a:rPr lang="en-US" altLang="ko-KR" dirty="0" smtClean="0"/>
              <a:t>(Civilization)</a:t>
            </a:r>
          </a:p>
          <a:p>
            <a:endParaRPr lang="en-US" altLang="ko-KR" dirty="0"/>
          </a:p>
          <a:p>
            <a:r>
              <a:rPr lang="en-US" altLang="ko-KR" dirty="0" smtClean="0">
                <a:latin typeface="굴림"/>
                <a:ea typeface="굴림"/>
              </a:rPr>
              <a:t>☺ </a:t>
            </a:r>
            <a:r>
              <a:rPr lang="en-US" altLang="ko-KR" dirty="0" smtClean="0"/>
              <a:t>Mission: </a:t>
            </a:r>
            <a:r>
              <a:rPr lang="ko-KR" altLang="en-US" dirty="0" smtClean="0"/>
              <a:t>사회정의와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연대를 확대시키고</a:t>
            </a:r>
            <a:r>
              <a:rPr lang="en-US" altLang="ko-KR" dirty="0" smtClean="0"/>
              <a:t>,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  </a:t>
            </a:r>
            <a:r>
              <a:rPr lang="ko-KR" altLang="en-US" dirty="0" smtClean="0"/>
              <a:t>가톨릭 사회복지 임무에 선두적 역할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>
                <a:latin typeface="굴림"/>
                <a:ea typeface="굴림"/>
              </a:rPr>
              <a:t>☺ </a:t>
            </a:r>
            <a:r>
              <a:rPr lang="en-US" altLang="ko-KR" dirty="0" smtClean="0"/>
              <a:t>Core Value   - </a:t>
            </a:r>
            <a:r>
              <a:rPr lang="ko-KR" altLang="en-US" dirty="0" smtClean="0"/>
              <a:t>인간의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존엄성</a:t>
            </a:r>
            <a:r>
              <a:rPr lang="en-US" altLang="ko-KR" dirty="0" smtClean="0"/>
              <a:t>(Dignity of the human person)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        - </a:t>
            </a:r>
            <a:r>
              <a:rPr lang="ko-KR" altLang="en-US" dirty="0" smtClean="0"/>
              <a:t>가난한 이들의 우선적 선택</a:t>
            </a:r>
            <a:r>
              <a:rPr lang="en-US" altLang="ko-KR" dirty="0" smtClean="0"/>
              <a:t>(Option for the poor)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        - </a:t>
            </a:r>
            <a:r>
              <a:rPr lang="ko-KR" altLang="en-US" dirty="0" smtClean="0"/>
              <a:t>지구의 </a:t>
            </a:r>
            <a:r>
              <a:rPr lang="ko-KR" altLang="en-US" dirty="0" err="1" smtClean="0"/>
              <a:t>공동선에</a:t>
            </a:r>
            <a:r>
              <a:rPr lang="ko-KR" altLang="en-US" dirty="0" smtClean="0"/>
              <a:t> 대한 인류적 목적</a:t>
            </a:r>
            <a:r>
              <a:rPr lang="en-US" altLang="ko-KR" dirty="0" smtClean="0"/>
              <a:t>(MDGs)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        - </a:t>
            </a:r>
            <a:r>
              <a:rPr lang="ko-KR" altLang="en-US" dirty="0" smtClean="0"/>
              <a:t>연대성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Solodarity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          - </a:t>
            </a:r>
            <a:r>
              <a:rPr lang="ko-KR" altLang="en-US" dirty="0" err="1" smtClean="0"/>
              <a:t>책무성</a:t>
            </a:r>
            <a:r>
              <a:rPr lang="en-US" altLang="ko-KR" dirty="0" smtClean="0"/>
              <a:t>(Stewardship) </a:t>
            </a:r>
            <a:endParaRPr lang="ko-KR" altLang="en-US" dirty="0"/>
          </a:p>
        </p:txBody>
      </p:sp>
      <p:pic>
        <p:nvPicPr>
          <p:cNvPr id="4" name="Picture 5" descr="C:\Users\홍보팀\AppData\Local\Microsoft\Windows\Temporary Internet Files\Content.IE5\D4RV0W10\MC9004345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000892" y="4000503"/>
            <a:ext cx="1214446" cy="2500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홍보팀\AppData\Local\Microsoft\Windows\Temporary Internet Files\Content.IE5\0T4VAD7G\MC900354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2857496"/>
            <a:ext cx="433388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Users\홍보팀\AppData\Local\Microsoft\Windows\Temporary Internet Files\Content.IE5\0T4VAD7G\MC900354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3429000"/>
            <a:ext cx="433388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홍보팀\AppData\Local\Microsoft\Windows\Temporary Internet Files\Content.IE5\0T4VAD7G\MC900354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4000504"/>
            <a:ext cx="433388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Users\홍보팀\AppData\Local\Microsoft\Windows\Temporary Internet Files\Content.IE5\0T4VAD7G\MC900354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3286124"/>
            <a:ext cx="249238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Users\홍보팀\AppData\Local\Microsoft\Windows\Temporary Internet Files\Content.IE5\0T4VAD7G\MC900354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62" y="3500438"/>
            <a:ext cx="249238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C:\Users\홍보팀\AppData\Local\Microsoft\Windows\Temporary Internet Files\Content.IE5\0T4VAD7G\MC900354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62" y="2357430"/>
            <a:ext cx="249238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C:\Users\홍보팀\AppData\Local\Microsoft\Windows\Temporary Internet Files\Content.IE5\0T4VAD7G\MC900354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071942"/>
            <a:ext cx="249238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071670" y="714356"/>
            <a:ext cx="4714908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한국 </a:t>
            </a:r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Caritas</a:t>
            </a:r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의 조직</a:t>
            </a:r>
            <a:endParaRPr lang="ko-KR" altLang="en-US" sz="3200" b="1" dirty="0"/>
          </a:p>
        </p:txBody>
      </p:sp>
      <p:grpSp>
        <p:nvGrpSpPr>
          <p:cNvPr id="10" name="그룹 19"/>
          <p:cNvGrpSpPr/>
          <p:nvPr/>
        </p:nvGrpSpPr>
        <p:grpSpPr>
          <a:xfrm>
            <a:off x="642910" y="1857364"/>
            <a:ext cx="7786742" cy="4000528"/>
            <a:chOff x="642910" y="1857364"/>
            <a:chExt cx="7786742" cy="4000528"/>
          </a:xfrm>
        </p:grpSpPr>
        <p:cxnSp>
          <p:nvCxnSpPr>
            <p:cNvPr id="50" name="직선 연결선 49"/>
            <p:cNvCxnSpPr/>
            <p:nvPr/>
          </p:nvCxnSpPr>
          <p:spPr>
            <a:xfrm rot="16200000" flipV="1">
              <a:off x="2286597" y="5142899"/>
              <a:ext cx="285752" cy="12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연결선 46"/>
            <p:cNvCxnSpPr/>
            <p:nvPr/>
          </p:nvCxnSpPr>
          <p:spPr>
            <a:xfrm rot="16200000" flipV="1">
              <a:off x="6358563" y="4142767"/>
              <a:ext cx="571504" cy="12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모서리가 둥근 직사각형 2"/>
            <p:cNvSpPr/>
            <p:nvPr/>
          </p:nvSpPr>
          <p:spPr>
            <a:xfrm>
              <a:off x="3071802" y="1857364"/>
              <a:ext cx="2571768" cy="571504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/>
                <a:t>Caritas  Korea</a:t>
              </a:r>
              <a:endParaRPr lang="ko-KR" altLang="en-US" b="1" dirty="0"/>
            </a:p>
          </p:txBody>
        </p:sp>
        <p:sp>
          <p:nvSpPr>
            <p:cNvPr id="4" name="모서리가 둥근 직사각형 3"/>
            <p:cNvSpPr/>
            <p:nvPr/>
          </p:nvSpPr>
          <p:spPr>
            <a:xfrm>
              <a:off x="4857752" y="3000372"/>
              <a:ext cx="3500462" cy="571504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/>
                <a:t>Caritas  Korea  International</a:t>
              </a:r>
              <a:endParaRPr lang="ko-KR" altLang="en-US" b="1" dirty="0"/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642910" y="3000372"/>
              <a:ext cx="3571900" cy="571504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/>
                <a:t>Committee  for  Caritas  Korea </a:t>
              </a:r>
              <a:endParaRPr lang="ko-KR" altLang="en-US" b="1" dirty="0"/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1037044" y="4143380"/>
              <a:ext cx="2786082" cy="571504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분야별 기관</a:t>
              </a:r>
              <a:r>
                <a:rPr lang="ko-KR" altLang="en-US" b="1" dirty="0" smtClean="0">
                  <a:latin typeface="바탕체"/>
                  <a:ea typeface="바탕체"/>
                </a:rPr>
                <a:t>∙시설 </a:t>
              </a:r>
              <a:r>
                <a:rPr lang="en-US" altLang="ko-KR" b="1" dirty="0" smtClean="0">
                  <a:latin typeface="바탕체"/>
                  <a:ea typeface="바탕체"/>
                </a:rPr>
                <a:t>10</a:t>
              </a:r>
              <a:r>
                <a:rPr lang="ko-KR" altLang="en-US" b="1" dirty="0" smtClean="0">
                  <a:latin typeface="바탕체"/>
                  <a:ea typeface="바탕체"/>
                </a:rPr>
                <a:t>개</a:t>
              </a:r>
              <a:endParaRPr lang="ko-KR" altLang="en-US" b="1" dirty="0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5143504" y="4143380"/>
              <a:ext cx="2857520" cy="571504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교구사회사목</a:t>
              </a:r>
              <a:r>
                <a:rPr lang="en-US" altLang="ko-KR" b="1" dirty="0" smtClean="0"/>
                <a:t>(</a:t>
              </a:r>
              <a:r>
                <a:rPr lang="ko-KR" altLang="en-US" b="1" dirty="0" smtClean="0"/>
                <a:t>복지</a:t>
              </a:r>
              <a:r>
                <a:rPr lang="en-US" altLang="ko-KR" b="1" dirty="0" smtClean="0"/>
                <a:t>)</a:t>
              </a:r>
              <a:r>
                <a:rPr lang="ko-KR" altLang="en-US" b="1" dirty="0" smtClean="0"/>
                <a:t>회</a:t>
              </a:r>
              <a:r>
                <a:rPr lang="ko-KR" altLang="en-US" b="1" dirty="0" smtClean="0">
                  <a:latin typeface="Franklin Gothic Book"/>
                </a:rPr>
                <a:t>∙국</a:t>
              </a:r>
              <a:endParaRPr lang="ko-KR" altLang="en-US" b="1" dirty="0"/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4929190" y="5286388"/>
              <a:ext cx="3500462" cy="571504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/>
                <a:t>14</a:t>
              </a:r>
              <a:r>
                <a:rPr lang="ko-KR" altLang="en-US" b="1" dirty="0" smtClean="0"/>
                <a:t>개 교구 사회사목</a:t>
              </a:r>
              <a:r>
                <a:rPr lang="en-US" altLang="ko-KR" b="1" dirty="0" smtClean="0"/>
                <a:t>(</a:t>
              </a:r>
              <a:r>
                <a:rPr lang="ko-KR" altLang="en-US" b="1" dirty="0" smtClean="0"/>
                <a:t>복지</a:t>
              </a:r>
              <a:r>
                <a:rPr lang="en-US" altLang="ko-KR" b="1" dirty="0" smtClean="0"/>
                <a:t>)</a:t>
              </a:r>
              <a:r>
                <a:rPr lang="ko-KR" altLang="en-US" b="1" dirty="0" smtClean="0"/>
                <a:t>회</a:t>
              </a:r>
              <a:r>
                <a:rPr lang="ko-KR" altLang="en-US" b="1" dirty="0" smtClean="0">
                  <a:latin typeface="Franklin Gothic Book"/>
                </a:rPr>
                <a:t>∙국</a:t>
              </a:r>
              <a:endParaRPr lang="ko-KR" altLang="en-US" b="1" dirty="0"/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1071538" y="5286388"/>
              <a:ext cx="2571768" cy="571504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/>
                <a:t>Caritas  Seoul</a:t>
              </a:r>
              <a:endParaRPr lang="ko-KR" altLang="en-US" b="1" dirty="0"/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2428860" y="2714620"/>
              <a:ext cx="41434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>
              <a:stCxn id="3" idx="2"/>
            </p:cNvCxnSpPr>
            <p:nvPr/>
          </p:nvCxnSpPr>
          <p:spPr>
            <a:xfrm rot="5400000">
              <a:off x="4214810" y="2571744"/>
              <a:ext cx="285752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>
              <a:stCxn id="5" idx="0"/>
            </p:cNvCxnSpPr>
            <p:nvPr/>
          </p:nvCxnSpPr>
          <p:spPr>
            <a:xfrm rot="5400000" flipH="1" flipV="1">
              <a:off x="2285984" y="2857496"/>
              <a:ext cx="285752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rot="5400000">
              <a:off x="6429388" y="2857496"/>
              <a:ext cx="285752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>
              <a:stCxn id="6" idx="0"/>
              <a:endCxn id="5" idx="2"/>
            </p:cNvCxnSpPr>
            <p:nvPr/>
          </p:nvCxnSpPr>
          <p:spPr>
            <a:xfrm rot="16200000" flipV="1">
              <a:off x="2143721" y="3857015"/>
              <a:ext cx="571504" cy="12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/>
            <p:cNvCxnSpPr/>
            <p:nvPr/>
          </p:nvCxnSpPr>
          <p:spPr>
            <a:xfrm>
              <a:off x="2428860" y="3857628"/>
              <a:ext cx="4214842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>
              <a:off x="2428860" y="5000637"/>
              <a:ext cx="4214842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 rot="16200000" flipV="1">
              <a:off x="6358562" y="5000024"/>
              <a:ext cx="571504" cy="12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5286364"/>
            <a:ext cx="271464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모서리가 둥근 직사각형 1"/>
          <p:cNvSpPr/>
          <p:nvPr/>
        </p:nvSpPr>
        <p:spPr>
          <a:xfrm>
            <a:off x="857224" y="928670"/>
            <a:ext cx="7429552" cy="78581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한국 </a:t>
            </a:r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Caritas</a:t>
            </a:r>
            <a:r>
              <a:rPr lang="ko-KR" altLang="en-US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의 </a:t>
            </a:r>
            <a:r>
              <a:rPr lang="en-US" altLang="ko-KR" sz="32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Vision, Mission, Value</a:t>
            </a:r>
            <a:endParaRPr lang="ko-KR" altLang="en-US" sz="3200" b="1" dirty="0"/>
          </a:p>
        </p:txBody>
      </p:sp>
      <p:sp>
        <p:nvSpPr>
          <p:cNvPr id="3" name="직사각형 2"/>
          <p:cNvSpPr/>
          <p:nvPr/>
        </p:nvSpPr>
        <p:spPr>
          <a:xfrm>
            <a:off x="714348" y="2143116"/>
            <a:ext cx="77153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굴림"/>
                <a:ea typeface="굴림"/>
              </a:rPr>
              <a:t>   </a:t>
            </a:r>
            <a:r>
              <a:rPr lang="ko-KR" altLang="en-US" b="1" dirty="0" smtClean="0">
                <a:latin typeface="굴림"/>
                <a:ea typeface="굴림"/>
              </a:rPr>
              <a:t>☺ </a:t>
            </a:r>
            <a:r>
              <a:rPr lang="ko-KR" altLang="en-US" b="1" dirty="0" smtClean="0"/>
              <a:t>설립목적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인종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종교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이념에 관계없이 가난하고 소외된 이들을</a:t>
            </a:r>
            <a:endParaRPr lang="en-US" altLang="ko-KR" dirty="0" smtClean="0"/>
          </a:p>
          <a:p>
            <a:r>
              <a:rPr lang="en-US" altLang="ko-KR" dirty="0" smtClean="0"/>
              <a:t>                           </a:t>
            </a:r>
            <a:r>
              <a:rPr lang="ko-KR" altLang="en-US" dirty="0" smtClean="0"/>
              <a:t>비롯하여 세상의 모든 이들이 같은 인간 공동체 안에서 </a:t>
            </a:r>
            <a:endParaRPr lang="en-US" altLang="ko-KR" dirty="0" smtClean="0"/>
          </a:p>
          <a:p>
            <a:r>
              <a:rPr lang="en-US" altLang="ko-KR" dirty="0" smtClean="0"/>
              <a:t>                           </a:t>
            </a:r>
            <a:r>
              <a:rPr lang="ko-KR" altLang="en-US" dirty="0" smtClean="0"/>
              <a:t>인간다운 삶을 영위할 수 있는 그리스도교적 사랑과 정의가</a:t>
            </a:r>
            <a:endParaRPr lang="en-US" altLang="ko-KR" dirty="0" smtClean="0"/>
          </a:p>
          <a:p>
            <a:r>
              <a:rPr lang="en-US" altLang="ko-KR" dirty="0" smtClean="0"/>
              <a:t>                           </a:t>
            </a:r>
            <a:r>
              <a:rPr lang="ko-KR" altLang="en-US" dirty="0" smtClean="0"/>
              <a:t>가득한 사회를 건설하는데 적극 기여한다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r>
              <a:rPr lang="en-US" altLang="ko-KR" dirty="0" smtClean="0">
                <a:latin typeface="굴림"/>
                <a:ea typeface="굴림"/>
              </a:rPr>
              <a:t>   </a:t>
            </a:r>
            <a:r>
              <a:rPr lang="en-US" altLang="ko-KR" b="1" dirty="0" smtClean="0">
                <a:latin typeface="굴림"/>
                <a:ea typeface="굴림"/>
              </a:rPr>
              <a:t>☺ </a:t>
            </a:r>
            <a:r>
              <a:rPr lang="en-US" altLang="ko-KR" b="1" dirty="0" smtClean="0"/>
              <a:t>Mission</a:t>
            </a:r>
            <a:r>
              <a:rPr lang="en-US" altLang="ko-KR" dirty="0" smtClean="0"/>
              <a:t>: </a:t>
            </a:r>
            <a:r>
              <a:rPr lang="ko-KR" altLang="en-US" dirty="0" smtClean="0"/>
              <a:t>사랑으로 만드는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남거나 모자라지 않는 세상</a:t>
            </a:r>
            <a:endParaRPr lang="en-US" altLang="ko-KR" dirty="0" smtClean="0"/>
          </a:p>
          <a:p>
            <a:r>
              <a:rPr lang="en-US" altLang="ko-KR" dirty="0" smtClean="0">
                <a:latin typeface="굴림"/>
                <a:ea typeface="굴림"/>
              </a:rPr>
              <a:t>   </a:t>
            </a:r>
          </a:p>
          <a:p>
            <a:r>
              <a:rPr lang="en-US" altLang="ko-KR" dirty="0" smtClean="0">
                <a:latin typeface="굴림"/>
                <a:ea typeface="굴림"/>
              </a:rPr>
              <a:t>   </a:t>
            </a:r>
            <a:r>
              <a:rPr lang="en-US" altLang="ko-KR" b="1" dirty="0" smtClean="0">
                <a:latin typeface="굴림"/>
                <a:ea typeface="굴림"/>
              </a:rPr>
              <a:t>☺ </a:t>
            </a:r>
            <a:r>
              <a:rPr lang="en-US" altLang="ko-KR" b="1" dirty="0" smtClean="0"/>
              <a:t>Vision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전문 복지</a:t>
            </a:r>
            <a:r>
              <a:rPr lang="ko-KR" altLang="en-US" dirty="0" smtClean="0">
                <a:latin typeface="Franklin Gothic Book"/>
              </a:rPr>
              <a:t>∙국제개발협력기구</a:t>
            </a:r>
            <a:endParaRPr lang="en-US" altLang="ko-KR" dirty="0" smtClean="0"/>
          </a:p>
          <a:p>
            <a:r>
              <a:rPr lang="en-US" altLang="ko-KR" dirty="0" smtClean="0">
                <a:latin typeface="굴림"/>
                <a:ea typeface="굴림"/>
              </a:rPr>
              <a:t>   </a:t>
            </a:r>
          </a:p>
          <a:p>
            <a:r>
              <a:rPr lang="en-US" altLang="ko-KR" dirty="0" smtClean="0">
                <a:latin typeface="굴림"/>
                <a:ea typeface="굴림"/>
              </a:rPr>
              <a:t>   </a:t>
            </a:r>
            <a:r>
              <a:rPr lang="en-US" altLang="ko-KR" b="1" dirty="0" smtClean="0">
                <a:latin typeface="굴림"/>
                <a:ea typeface="굴림"/>
              </a:rPr>
              <a:t>☺ </a:t>
            </a:r>
            <a:r>
              <a:rPr lang="en-US" altLang="ko-KR" b="1" dirty="0" smtClean="0"/>
              <a:t>Core Value 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인간의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존엄성</a:t>
            </a:r>
            <a:r>
              <a:rPr lang="en-US" altLang="ko-KR" dirty="0" smtClean="0"/>
              <a:t>(Dignity of the human person)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                                   - </a:t>
            </a:r>
            <a:r>
              <a:rPr lang="ko-KR" altLang="en-US" dirty="0" smtClean="0"/>
              <a:t>가난한 이들의 우선적 선택</a:t>
            </a:r>
            <a:r>
              <a:rPr lang="en-US" altLang="ko-KR" dirty="0" smtClean="0"/>
              <a:t>(Option for the poor)</a:t>
            </a:r>
          </a:p>
          <a:p>
            <a:r>
              <a:rPr lang="en-US" altLang="ko-KR" dirty="0" smtClean="0"/>
              <a:t>                                   - </a:t>
            </a:r>
            <a:r>
              <a:rPr lang="ko-KR" altLang="en-US" dirty="0" smtClean="0"/>
              <a:t>공동선</a:t>
            </a:r>
            <a:r>
              <a:rPr lang="en-US" altLang="ko-KR" dirty="0" smtClean="0"/>
              <a:t>(Goods)</a:t>
            </a:r>
          </a:p>
          <a:p>
            <a:r>
              <a:rPr lang="en-US" altLang="ko-KR" dirty="0" smtClean="0"/>
              <a:t>                                   - </a:t>
            </a:r>
            <a:r>
              <a:rPr lang="ko-KR" altLang="en-US" dirty="0" smtClean="0"/>
              <a:t>연대성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Solodarity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                           - </a:t>
            </a:r>
            <a:r>
              <a:rPr lang="ko-KR" altLang="en-US" dirty="0" err="1" smtClean="0"/>
              <a:t>보조성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Subsidiarity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                           - </a:t>
            </a:r>
            <a:r>
              <a:rPr lang="ko-KR" altLang="en-US" dirty="0" err="1" smtClean="0"/>
              <a:t>책무성</a:t>
            </a:r>
            <a:r>
              <a:rPr lang="en-US" altLang="ko-KR" dirty="0" smtClean="0"/>
              <a:t>(Stewardship)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다이어그램 5"/>
          <p:cNvGraphicFramePr/>
          <p:nvPr/>
        </p:nvGraphicFramePr>
        <p:xfrm>
          <a:off x="683568" y="1196752"/>
          <a:ext cx="806489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모서리가 둥근 직사각형 3"/>
          <p:cNvSpPr/>
          <p:nvPr/>
        </p:nvSpPr>
        <p:spPr>
          <a:xfrm>
            <a:off x="323528" y="620688"/>
            <a:ext cx="3024336" cy="57606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사회사목국</a:t>
            </a:r>
            <a:r>
              <a:rPr lang="ko-KR" altLang="en-US" sz="2400" b="1" dirty="0" smtClean="0">
                <a:latin typeface="한컴바탕" pitchFamily="18" charset="-127"/>
                <a:ea typeface="한컴바탕" pitchFamily="18" charset="-127"/>
                <a:cs typeface="한컴바탕" pitchFamily="18" charset="-127"/>
              </a:rPr>
              <a:t> 조직도</a:t>
            </a:r>
            <a:endParaRPr lang="ko-KR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785794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교황 </a:t>
            </a:r>
            <a:r>
              <a:rPr lang="ko-KR" altLang="en-US" sz="2000" b="1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베네딕토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16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세 자의교서 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가장 깊은 본질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대하여</a:t>
            </a:r>
            <a:endParaRPr lang="ko-KR" altLang="en-US" sz="20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428736"/>
            <a:ext cx="84296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2012,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자의교서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가장 깊은 본질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”(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Intima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Ecclesiae 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Natura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2005,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12,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25,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첫 회칙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하느님은 사랑이십니다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.”(Deus Caritas 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Est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결과로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삼중 직무에서도 특히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로 귀결한다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봉사를 실천하는 교회의 다양한 조직 형태들이 전반적으로 더 잘 조정될     </a:t>
            </a:r>
            <a:endParaRPr lang="en-US" altLang="ko-KR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 있도록 유기적인 법적 틀을 마련하고</a:t>
            </a:r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주교회의가 법률의 적용을 고려할 때 그  </a:t>
            </a:r>
            <a:endParaRPr lang="en-US" altLang="ko-KR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성찰의 기준이 되고자 하였다</a:t>
            </a:r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&lt;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성찰의 기준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&gt;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주교가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사목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수행하는 공식기구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(Caritas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들에 대한 관심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기구들이 교구장 주교와 더 깊은 친교를 이룰 수 있도록 정관 개정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Catholic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정체성을 확고히 다져야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국가 차원의 사랑실천 기구들을 만드는 것이 유익하다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다양한 사랑실천 기구들이 주교나 주교회의를 중심으로 모이게 하고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지역교회 안에서 서로 다른 활동 분야의 기구들이 친교를 이루고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 안에서 공통된 소속감을 표명하는데 도움이 되며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장차 공공 기구들과 맺는 관계에도 유용하다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928670"/>
            <a:ext cx="81439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질 높은 봉사를 위해 교육적 기능을 강조하고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사목에 그리스도인 공동체 전체의 참여를 독려하며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모든 본당 공동체와 모든 그리스도인은 가난한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라자로처럼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수 많은 사람     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들의 불행과 고통을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보는 마음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지니도록 해야 함을 강조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 직원을 뽑고 양성하는데 관심을 기울여야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 대표는 신자를 뽑고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그들이 삶으로 사랑을 증거하도록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이들을 위한 영성 생활을 위한 교육과정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직원들을 위한 교육과정에 대한 확인이 필요하다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6"/>
          <p:cNvGrpSpPr/>
          <p:nvPr/>
        </p:nvGrpSpPr>
        <p:grpSpPr>
          <a:xfrm>
            <a:off x="428596" y="785794"/>
            <a:ext cx="8358246" cy="5857916"/>
            <a:chOff x="642910" y="785794"/>
            <a:chExt cx="8358246" cy="5857916"/>
          </a:xfrm>
        </p:grpSpPr>
        <p:sp>
          <p:nvSpPr>
            <p:cNvPr id="2" name="모서리가 둥근 직사각형 1"/>
            <p:cNvSpPr/>
            <p:nvPr/>
          </p:nvSpPr>
          <p:spPr>
            <a:xfrm>
              <a:off x="642910" y="785794"/>
              <a:ext cx="1071570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구  성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4" name="모서리가 둥근 직사각형 3"/>
            <p:cNvSpPr/>
            <p:nvPr/>
          </p:nvSpPr>
          <p:spPr>
            <a:xfrm>
              <a:off x="2143108" y="785794"/>
              <a:ext cx="135732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Ⅰ.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서 론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2143108" y="1357298"/>
              <a:ext cx="1357322" cy="114300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Ⅱ.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규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정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27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2071670" y="6215082"/>
              <a:ext cx="135732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Ⅲ.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맺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음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cxnSp>
          <p:nvCxnSpPr>
            <p:cNvPr id="9" name="직선 연결선 8"/>
            <p:cNvCxnSpPr>
              <a:stCxn id="2" idx="3"/>
              <a:endCxn id="4" idx="1"/>
            </p:cNvCxnSpPr>
            <p:nvPr/>
          </p:nvCxnSpPr>
          <p:spPr>
            <a:xfrm>
              <a:off x="1714480" y="1000108"/>
              <a:ext cx="42862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5400000">
              <a:off x="-785850" y="3714752"/>
              <a:ext cx="542928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>
              <a:endCxn id="6" idx="1"/>
            </p:cNvCxnSpPr>
            <p:nvPr/>
          </p:nvCxnSpPr>
          <p:spPr>
            <a:xfrm>
              <a:off x="1928794" y="6429396"/>
              <a:ext cx="14287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>
              <a:endCxn id="5" idx="1"/>
            </p:cNvCxnSpPr>
            <p:nvPr/>
          </p:nvCxnSpPr>
          <p:spPr>
            <a:xfrm flipV="1">
              <a:off x="1928794" y="1928802"/>
              <a:ext cx="214314" cy="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>
              <a:stCxn id="5" idx="3"/>
            </p:cNvCxnSpPr>
            <p:nvPr/>
          </p:nvCxnSpPr>
          <p:spPr>
            <a:xfrm>
              <a:off x="3500430" y="1928802"/>
              <a:ext cx="42862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모서리가 둥근 직사각형 20"/>
            <p:cNvSpPr/>
            <p:nvPr/>
          </p:nvSpPr>
          <p:spPr>
            <a:xfrm>
              <a:off x="3714744" y="785794"/>
              <a:ext cx="528641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주교들의 권위에 대한 교회법 규범의 필요성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cxnSp>
          <p:nvCxnSpPr>
            <p:cNvPr id="23" name="직선 연결선 22"/>
            <p:cNvCxnSpPr>
              <a:stCxn id="4" idx="3"/>
              <a:endCxn id="21" idx="1"/>
            </p:cNvCxnSpPr>
            <p:nvPr/>
          </p:nvCxnSpPr>
          <p:spPr>
            <a:xfrm>
              <a:off x="3500430" y="1000108"/>
              <a:ext cx="21431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모서리가 둥근 직사각형 6"/>
            <p:cNvSpPr/>
            <p:nvPr/>
          </p:nvSpPr>
          <p:spPr>
            <a:xfrm>
              <a:off x="3714744" y="1357298"/>
              <a:ext cx="5286412" cy="471490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신자들의 권리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사랑실천기구들과 교회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각 차원의 관할 권위의 개념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          교구장 주교의 책임과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6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7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사랑실천기구 종사자와 교구장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8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지도하고 조정하는 사무소 설치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9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본당에 사랑실천기구 설치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교육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10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5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기구들의 재산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후원금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급여 등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11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기구의 활동지침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전국적 활동과 국제적 활동 장려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 사업들을 승인할 권리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 활동 촉진의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교황청 각 평의회의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cxnSp>
        <p:nvCxnSpPr>
          <p:cNvPr id="29" name="직선 연결선 28"/>
          <p:cNvCxnSpPr/>
          <p:nvPr/>
        </p:nvCxnSpPr>
        <p:spPr>
          <a:xfrm>
            <a:off x="5143504" y="2500306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5143504" y="2786058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143504" y="3071810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rot="5400000">
            <a:off x="5001422" y="2785264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5286380" y="2786058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모서리가 둥근 직사각형 37"/>
          <p:cNvSpPr/>
          <p:nvPr/>
        </p:nvSpPr>
        <p:spPr>
          <a:xfrm>
            <a:off x="3500430" y="6215082"/>
            <a:ext cx="5286412" cy="4286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자의교서가 준수되기를 명령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2012,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12,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10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일 발효</a:t>
            </a: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cxnSp>
        <p:nvCxnSpPr>
          <p:cNvPr id="40" name="직선 연결선 39"/>
          <p:cNvCxnSpPr>
            <a:stCxn id="6" idx="3"/>
            <a:endCxn id="38" idx="1"/>
          </p:cNvCxnSpPr>
          <p:nvPr/>
        </p:nvCxnSpPr>
        <p:spPr>
          <a:xfrm>
            <a:off x="3214678" y="6429396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764704"/>
            <a:ext cx="3949177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785902"/>
            <a:ext cx="7858180" cy="4929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구름 모양 설명선 2"/>
          <p:cNvSpPr/>
          <p:nvPr/>
        </p:nvSpPr>
        <p:spPr>
          <a:xfrm rot="20932518">
            <a:off x="785786" y="642918"/>
            <a:ext cx="3643338" cy="1928826"/>
          </a:xfrm>
          <a:prstGeom prst="cloudCallout">
            <a:avLst>
              <a:gd name="adj1" fmla="val 7236"/>
              <a:gd name="adj2" fmla="val 84525"/>
            </a:avLst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 rot="20775986">
            <a:off x="1023085" y="1194448"/>
            <a:ext cx="3189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latin typeface="안상수2006중간" pitchFamily="18" charset="-127"/>
                <a:ea typeface="안상수2006중간" pitchFamily="18" charset="-127"/>
              </a:rPr>
              <a:t>고 </a:t>
            </a:r>
            <a:r>
              <a:rPr lang="ko-KR" altLang="en-US" sz="4800" dirty="0" err="1" smtClean="0">
                <a:latin typeface="안상수2006중간" pitchFamily="18" charset="-127"/>
                <a:ea typeface="안상수2006중간" pitchFamily="18" charset="-127"/>
              </a:rPr>
              <a:t>맙</a:t>
            </a:r>
            <a:r>
              <a:rPr lang="ko-KR" altLang="en-US" sz="4800" dirty="0" smtClean="0">
                <a:latin typeface="안상수2006중간" pitchFamily="18" charset="-127"/>
                <a:ea typeface="안상수2006중간" pitchFamily="18" charset="-127"/>
              </a:rPr>
              <a:t> </a:t>
            </a:r>
            <a:r>
              <a:rPr lang="ko-KR" altLang="en-US" sz="4800" dirty="0" err="1" smtClean="0">
                <a:latin typeface="안상수2006중간" pitchFamily="18" charset="-127"/>
                <a:ea typeface="안상수2006중간" pitchFamily="18" charset="-127"/>
              </a:rPr>
              <a:t>습</a:t>
            </a:r>
            <a:r>
              <a:rPr lang="ko-KR" altLang="en-US" sz="4800" dirty="0" smtClean="0">
                <a:latin typeface="안상수2006중간" pitchFamily="18" charset="-127"/>
                <a:ea typeface="안상수2006중간" pitchFamily="18" charset="-127"/>
              </a:rPr>
              <a:t> </a:t>
            </a:r>
            <a:r>
              <a:rPr lang="ko-KR" altLang="en-US" sz="4800" dirty="0" err="1" smtClean="0">
                <a:latin typeface="안상수2006중간" pitchFamily="18" charset="-127"/>
                <a:ea typeface="안상수2006중간" pitchFamily="18" charset="-127"/>
              </a:rPr>
              <a:t>니</a:t>
            </a:r>
            <a:r>
              <a:rPr lang="ko-KR" altLang="en-US" sz="4800" dirty="0" smtClean="0">
                <a:latin typeface="안상수2006중간" pitchFamily="18" charset="-127"/>
                <a:ea typeface="안상수2006중간" pitchFamily="18" charset="-127"/>
              </a:rPr>
              <a:t> 다</a:t>
            </a:r>
            <a:r>
              <a:rPr lang="en-US" altLang="ko-KR" sz="4800" dirty="0" smtClean="0">
                <a:latin typeface="안상수2006중간" pitchFamily="18" charset="-127"/>
                <a:ea typeface="안상수2006중간" pitchFamily="18" charset="-127"/>
              </a:rPr>
              <a:t>! </a:t>
            </a:r>
            <a:r>
              <a:rPr lang="en-US" altLang="ko-KR" dirty="0" smtClean="0"/>
              <a:t>   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도시">
  <a:themeElements>
    <a:clrScheme name="도시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도시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도시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1300</TotalTime>
  <Words>2837</Words>
  <Application>Microsoft Office PowerPoint</Application>
  <PresentationFormat>화면 슬라이드 쇼(4:3)</PresentationFormat>
  <Paragraphs>433</Paragraphs>
  <Slides>25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6" baseType="lpstr">
      <vt:lpstr>도시</vt:lpstr>
      <vt:lpstr> 시작기도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서울가톨릭사회복지회</dc:creator>
  <cp:lastModifiedBy>Your User Name</cp:lastModifiedBy>
  <cp:revision>135</cp:revision>
  <dcterms:created xsi:type="dcterms:W3CDTF">2012-06-05T01:50:46Z</dcterms:created>
  <dcterms:modified xsi:type="dcterms:W3CDTF">2014-04-04T07:50:13Z</dcterms:modified>
</cp:coreProperties>
</file>